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6"/>
  </p:notesMasterIdLst>
  <p:sldIdLst>
    <p:sldId id="256" r:id="rId2"/>
    <p:sldId id="306" r:id="rId3"/>
    <p:sldId id="393" r:id="rId4"/>
    <p:sldId id="326" r:id="rId5"/>
    <p:sldId id="392" r:id="rId6"/>
    <p:sldId id="327" r:id="rId7"/>
    <p:sldId id="394" r:id="rId8"/>
    <p:sldId id="395" r:id="rId9"/>
    <p:sldId id="418" r:id="rId10"/>
    <p:sldId id="419" r:id="rId11"/>
    <p:sldId id="468" r:id="rId12"/>
    <p:sldId id="328" r:id="rId13"/>
    <p:sldId id="408" r:id="rId14"/>
    <p:sldId id="410" r:id="rId15"/>
    <p:sldId id="409" r:id="rId16"/>
    <p:sldId id="411" r:id="rId17"/>
    <p:sldId id="412" r:id="rId18"/>
    <p:sldId id="413" r:id="rId19"/>
    <p:sldId id="414" r:id="rId20"/>
    <p:sldId id="415" r:id="rId21"/>
    <p:sldId id="416" r:id="rId22"/>
    <p:sldId id="344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347" r:id="rId31"/>
    <p:sldId id="405" r:id="rId32"/>
    <p:sldId id="440" r:id="rId33"/>
    <p:sldId id="441" r:id="rId34"/>
    <p:sldId id="442" r:id="rId35"/>
    <p:sldId id="443" r:id="rId36"/>
    <p:sldId id="444" r:id="rId37"/>
    <p:sldId id="445" r:id="rId38"/>
    <p:sldId id="472" r:id="rId39"/>
    <p:sldId id="473" r:id="rId40"/>
    <p:sldId id="474" r:id="rId41"/>
    <p:sldId id="475" r:id="rId42"/>
    <p:sldId id="476" r:id="rId43"/>
    <p:sldId id="477" r:id="rId44"/>
    <p:sldId id="478" r:id="rId45"/>
    <p:sldId id="479" r:id="rId46"/>
    <p:sldId id="480" r:id="rId47"/>
    <p:sldId id="482" r:id="rId48"/>
    <p:sldId id="492" r:id="rId49"/>
    <p:sldId id="493" r:id="rId50"/>
    <p:sldId id="483" r:id="rId51"/>
    <p:sldId id="484" r:id="rId52"/>
    <p:sldId id="485" r:id="rId53"/>
    <p:sldId id="486" r:id="rId54"/>
    <p:sldId id="487" r:id="rId55"/>
    <p:sldId id="488" r:id="rId56"/>
    <p:sldId id="489" r:id="rId57"/>
    <p:sldId id="490" r:id="rId58"/>
    <p:sldId id="331" r:id="rId59"/>
    <p:sldId id="426" r:id="rId60"/>
    <p:sldId id="446" r:id="rId61"/>
    <p:sldId id="455" r:id="rId62"/>
    <p:sldId id="460" r:id="rId63"/>
    <p:sldId id="461" r:id="rId64"/>
    <p:sldId id="462" r:id="rId65"/>
    <p:sldId id="456" r:id="rId66"/>
    <p:sldId id="463" r:id="rId67"/>
    <p:sldId id="464" r:id="rId68"/>
    <p:sldId id="495" r:id="rId69"/>
    <p:sldId id="496" r:id="rId70"/>
    <p:sldId id="497" r:id="rId71"/>
    <p:sldId id="434" r:id="rId72"/>
    <p:sldId id="465" r:id="rId73"/>
    <p:sldId id="466" r:id="rId74"/>
    <p:sldId id="471" r:id="rId75"/>
    <p:sldId id="435" r:id="rId76"/>
    <p:sldId id="436" r:id="rId77"/>
    <p:sldId id="437" r:id="rId78"/>
    <p:sldId id="438" r:id="rId79"/>
    <p:sldId id="467" r:id="rId80"/>
    <p:sldId id="491" r:id="rId81"/>
    <p:sldId id="439" r:id="rId82"/>
    <p:sldId id="494" r:id="rId83"/>
    <p:sldId id="406" r:id="rId84"/>
    <p:sldId id="333" r:id="rId85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orient="horz" pos="958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pos="272" userDrawn="1">
          <p15:clr>
            <a:srgbClr val="A4A3A4"/>
          </p15:clr>
        </p15:guide>
        <p15:guide id="6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6740" autoAdjust="0"/>
    <p:restoredTop sz="84838" autoAdjust="0"/>
  </p:normalViewPr>
  <p:slideViewPr>
    <p:cSldViewPr snapToGrid="0" showGuides="1">
      <p:cViewPr varScale="1">
        <p:scale>
          <a:sx n="97" d="100"/>
          <a:sy n="97" d="100"/>
        </p:scale>
        <p:origin x="-2034" y="-102"/>
      </p:cViewPr>
      <p:guideLst>
        <p:guide orient="horz" pos="958"/>
        <p:guide orient="horz" pos="3861"/>
        <p:guide pos="27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58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B9C09-77C1-4A0E-A18C-5B8C71FAF0A4}" type="datetimeFigureOut">
              <a:rPr lang="th-TH" smtClean="0"/>
              <a:pPr/>
              <a:t>11/10/61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E7320-8F14-416F-916F-96BBABD5524D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77532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980759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사장님 페이지 </a:t>
            </a:r>
            <a:r>
              <a:rPr lang="ko-KR" altLang="en-US" dirty="0" err="1"/>
              <a:t>입점</a:t>
            </a:r>
            <a:r>
              <a:rPr lang="ko-KR" altLang="en-US" dirty="0"/>
              <a:t> 신청과 동시에 기본정보를 등록하는데</a:t>
            </a:r>
            <a:r>
              <a:rPr lang="en-US" altLang="ko-KR" dirty="0"/>
              <a:t>– </a:t>
            </a:r>
            <a:r>
              <a:rPr lang="ko-KR" altLang="en-US" dirty="0"/>
              <a:t>추후 가게운영정보</a:t>
            </a:r>
            <a:r>
              <a:rPr lang="ko-KR" altLang="en-US" baseline="0" dirty="0"/>
              <a:t> 수정 및</a:t>
            </a:r>
            <a:r>
              <a:rPr lang="en-US" altLang="ko-KR" baseline="0" dirty="0"/>
              <a:t> </a:t>
            </a:r>
            <a:r>
              <a:rPr lang="ko-KR" altLang="en-US" baseline="0" dirty="0"/>
              <a:t>배달 주문 시 사용된다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 err="1"/>
              <a:t>Preseq</a:t>
            </a:r>
            <a:r>
              <a:rPr lang="ko-KR" altLang="en-US" baseline="0" dirty="0"/>
              <a:t>가 시퀀스이며 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Seq</a:t>
            </a:r>
            <a:r>
              <a:rPr lang="ko-KR" altLang="en-US" baseline="0" dirty="0"/>
              <a:t>는 이떄 들어가지 않고 관리자 승인 후에 </a:t>
            </a:r>
            <a:r>
              <a:rPr lang="en-US" altLang="ko-KR" baseline="0" dirty="0" err="1"/>
              <a:t>seq</a:t>
            </a:r>
            <a:r>
              <a:rPr lang="ko-KR" altLang="en-US" baseline="0" dirty="0"/>
              <a:t>로 갖고 오기 시작한다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14</a:t>
            </a:fld>
            <a:endParaRPr lang="th-TH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사장님 </a:t>
            </a:r>
            <a:r>
              <a:rPr lang="ko-KR" altLang="en-US" dirty="0" err="1"/>
              <a:t>로그인에</a:t>
            </a:r>
            <a:r>
              <a:rPr lang="ko-KR" altLang="en-US" dirty="0"/>
              <a:t> 사용되며 </a:t>
            </a:r>
            <a:r>
              <a:rPr lang="en-US" altLang="ko-KR" dirty="0"/>
              <a:t>(</a:t>
            </a:r>
            <a:r>
              <a:rPr lang="ko-KR" altLang="en-US" dirty="0"/>
              <a:t>설명했듯 </a:t>
            </a:r>
            <a:r>
              <a:rPr lang="ko-KR" altLang="en-US" dirty="0" err="1"/>
              <a:t>입점</a:t>
            </a:r>
            <a:r>
              <a:rPr lang="ko-KR" altLang="en-US" dirty="0"/>
              <a:t> 신청 후 </a:t>
            </a:r>
            <a:r>
              <a:rPr lang="en-US" altLang="ko-KR" dirty="0" err="1"/>
              <a:t>seq</a:t>
            </a:r>
            <a:r>
              <a:rPr lang="ko-KR" altLang="en-US" dirty="0"/>
              <a:t>를 부여 받아야지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15</a:t>
            </a:fld>
            <a:endParaRPr lang="th-TH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고객의 회원가입 테이블이다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16</a:t>
            </a:fld>
            <a:endParaRPr lang="th-TH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커스터머에서</a:t>
            </a:r>
            <a:r>
              <a:rPr lang="ko-KR" altLang="en-US" dirty="0"/>
              <a:t> 작성하고 </a:t>
            </a:r>
            <a:r>
              <a:rPr lang="ko-KR" altLang="en-US" dirty="0" err="1"/>
              <a:t>사장님사이트에서</a:t>
            </a:r>
            <a:r>
              <a:rPr lang="ko-KR" altLang="en-US" dirty="0"/>
              <a:t> 보고 관리하는 리뷰</a:t>
            </a:r>
            <a:r>
              <a:rPr lang="ko-KR" altLang="en-US" baseline="0" dirty="0"/>
              <a:t> 테이블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17</a:t>
            </a:fld>
            <a:endParaRPr lang="th-T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커스터머에서</a:t>
            </a:r>
            <a:r>
              <a:rPr lang="ko-KR" altLang="en-US" dirty="0"/>
              <a:t> 음식점의 정보를 보여주는 메뉴테이블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18</a:t>
            </a:fld>
            <a:endParaRPr lang="th-TH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커스터머에서</a:t>
            </a:r>
            <a:r>
              <a:rPr lang="ko-KR" altLang="en-US" dirty="0"/>
              <a:t> 고객이 가게의 </a:t>
            </a:r>
            <a:r>
              <a:rPr lang="ko-KR" altLang="en-US" dirty="0" err="1"/>
              <a:t>메인메뉴의</a:t>
            </a:r>
            <a:r>
              <a:rPr lang="ko-KR" altLang="en-US" dirty="0"/>
              <a:t> </a:t>
            </a:r>
            <a:r>
              <a:rPr lang="ko-KR" altLang="en-US" dirty="0" err="1"/>
              <a:t>서브메뉴을</a:t>
            </a:r>
            <a:r>
              <a:rPr lang="ko-KR" altLang="en-US" dirty="0"/>
              <a:t> 선택하는 테이블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19</a:t>
            </a:fld>
            <a:endParaRPr lang="th-TH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</a:t>
            </a:r>
            <a:r>
              <a:rPr lang="ko-KR" altLang="en-US" dirty="0" err="1"/>
              <a:t>주문표</a:t>
            </a:r>
            <a:r>
              <a:rPr lang="ko-KR" altLang="en-US" dirty="0"/>
              <a:t> 근데 </a:t>
            </a:r>
            <a:r>
              <a:rPr lang="ko-KR" altLang="en-US" dirty="0" err="1"/>
              <a:t>통계때도</a:t>
            </a:r>
            <a:r>
              <a:rPr lang="ko-KR" altLang="en-US" dirty="0"/>
              <a:t> </a:t>
            </a:r>
            <a:r>
              <a:rPr lang="ko-KR" altLang="en-US" dirty="0" err="1"/>
              <a:t>가지고와서</a:t>
            </a:r>
            <a:r>
              <a:rPr lang="ko-KR" altLang="en-US" dirty="0"/>
              <a:t> 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20</a:t>
            </a:fld>
            <a:endParaRPr lang="th-TH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사장님이 들어온 주문을 </a:t>
            </a:r>
            <a:r>
              <a:rPr lang="ko-KR" altLang="en-US" dirty="0" err="1"/>
              <a:t>확인할때</a:t>
            </a:r>
            <a:r>
              <a:rPr lang="ko-KR" altLang="en-US" dirty="0"/>
              <a:t> 사용하는 테이블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21</a:t>
            </a:fld>
            <a:endParaRPr lang="th-TH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</a:t>
            </a:r>
            <a:r>
              <a:rPr lang="en-US" baseline="0" dirty="0"/>
              <a:t> you insert the picture, make sure you send the picture to the back by click on </a:t>
            </a:r>
            <a:r>
              <a:rPr lang="en-US" b="1" baseline="0" dirty="0"/>
              <a:t>Arrange button on the menu bar &gt; send to the back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166351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404078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166351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510710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500604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856338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36031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4184773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022466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</a:t>
            </a:r>
            <a:r>
              <a:rPr lang="en-US" baseline="0" dirty="0"/>
              <a:t> you insert the picture, make sure you send the picture to the back by click on </a:t>
            </a:r>
            <a:r>
              <a:rPr lang="en-US" b="1" baseline="0" dirty="0"/>
              <a:t>Arrange button on the menu bar &gt; send to the back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166351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ownerMember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up</a:t>
            </a:r>
            <a:r>
              <a:rPr lang="en-US" altLang="ko-KR" baseline="0" dirty="0"/>
              <a:t>date, insert </a:t>
            </a:r>
            <a:r>
              <a:rPr lang="en-US" altLang="ko-KR" baseline="0" dirty="0" err="1"/>
              <a:t>su</a:t>
            </a:r>
            <a:r>
              <a:rPr lang="en-US" altLang="ko-KR" baseline="0" dirty="0"/>
              <a:t>=1 </a:t>
            </a:r>
            <a:r>
              <a:rPr lang="ko-KR" altLang="en-US" baseline="0" dirty="0"/>
              <a:t>변경 아니면 </a:t>
            </a:r>
            <a:r>
              <a:rPr lang="en-US" altLang="ko-KR" baseline="0" dirty="0"/>
              <a:t>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727421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request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727421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Menu,</a:t>
            </a:r>
            <a:r>
              <a:rPr lang="en-US" baseline="0" dirty="0"/>
              <a:t> request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727421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40111078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err="1"/>
              <a:t>write</a:t>
            </a:r>
            <a:r>
              <a:rPr lang="en-US" baseline="0" dirty="0" err="1"/>
              <a:t>.do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write </a:t>
            </a:r>
            <a:r>
              <a:rPr lang="ko-KR" altLang="en-US" baseline="0" dirty="0" err="1"/>
              <a:t>인설트문을</a:t>
            </a:r>
            <a:r>
              <a:rPr lang="ko-KR" altLang="en-US" baseline="0" dirty="0"/>
              <a:t> 통해 </a:t>
            </a:r>
            <a:r>
              <a:rPr lang="en-US" altLang="ko-KR" baseline="0" dirty="0"/>
              <a:t>db</a:t>
            </a:r>
            <a:r>
              <a:rPr lang="ko-KR" altLang="en-US" baseline="0" dirty="0"/>
              <a:t>에서 회원가입 정보를 등록하여 성공시키는 다이어그램이다</a:t>
            </a:r>
            <a:endParaRPr lang="en-US" altLang="ko-KR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727421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로그인도 같은 맥락으로 회원정보를 검색하여 유무판단을 통해 </a:t>
            </a:r>
            <a:r>
              <a:rPr lang="en-US" altLang="ko-KR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727421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가게 정보의 리스트와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별점</a:t>
            </a:r>
            <a:r>
              <a:rPr lang="en-US" altLang="ko-KR" baseline="0" dirty="0"/>
              <a:t>,</a:t>
            </a:r>
            <a:r>
              <a:rPr lang="ko-KR" altLang="en-US" baseline="0" dirty="0"/>
              <a:t>가격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리뷰갯수를</a:t>
            </a:r>
            <a:r>
              <a:rPr lang="ko-KR" altLang="en-US" baseline="0" dirty="0"/>
              <a:t> </a:t>
            </a:r>
            <a:r>
              <a:rPr lang="en-US" altLang="ko-KR" baseline="0" dirty="0"/>
              <a:t>for</a:t>
            </a:r>
            <a:r>
              <a:rPr lang="ko-KR" altLang="en-US" baseline="0" dirty="0"/>
              <a:t>문으로 </a:t>
            </a:r>
            <a:r>
              <a:rPr lang="ko-KR" altLang="en-US" baseline="0" dirty="0" err="1"/>
              <a:t>구문처리함</a:t>
            </a:r>
            <a:r>
              <a:rPr lang="en-US" altLang="ko-KR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727421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메뉴를 선택 후 결제를 진행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727421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</a:t>
            </a:r>
            <a:r>
              <a:rPr lang="en-US" baseline="0" dirty="0"/>
              <a:t> you insert the picture, make sure you send the picture to the back by click on </a:t>
            </a:r>
            <a:r>
              <a:rPr lang="en-US" b="1" baseline="0" dirty="0"/>
              <a:t>Arrange button on the menu bar &gt; send to the back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166351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헤더에 </a:t>
            </a:r>
            <a:r>
              <a:rPr lang="ko-KR" altLang="en-US" dirty="0" err="1"/>
              <a:t>로그인을</a:t>
            </a:r>
            <a:r>
              <a:rPr lang="ko-KR" altLang="en-US" dirty="0"/>
              <a:t> 클릭하고 회원가입 및 </a:t>
            </a:r>
            <a:r>
              <a:rPr lang="ko-KR" altLang="en-US" dirty="0" err="1"/>
              <a:t>로그인을</a:t>
            </a:r>
            <a:r>
              <a:rPr lang="ko-KR" altLang="en-US" dirty="0"/>
              <a:t> 한다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로그인 상태에서 음식 카테고리를 선택</a:t>
            </a:r>
            <a:r>
              <a:rPr lang="ko-KR" altLang="en-US" baseline="0" dirty="0"/>
              <a:t> 후 </a:t>
            </a:r>
            <a:r>
              <a:rPr lang="ko-KR" altLang="en-US" dirty="0" err="1"/>
              <a:t>배달가능한</a:t>
            </a:r>
            <a:r>
              <a:rPr lang="ko-KR" altLang="en-US" dirty="0"/>
              <a:t> 지역을 검색하면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검색한 지역의 음식점 리스트가 나열된다</a:t>
            </a:r>
            <a:r>
              <a:rPr lang="en-US" altLang="ko-KR" baseline="0" dirty="0"/>
              <a:t>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푸터는</a:t>
            </a:r>
            <a:r>
              <a:rPr lang="ko-KR" altLang="en-US" dirty="0"/>
              <a:t> 약관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사이트 </a:t>
            </a:r>
            <a:r>
              <a:rPr lang="ko-KR" altLang="en-US" baseline="0" dirty="0" err="1"/>
              <a:t>링크등이</a:t>
            </a:r>
            <a:r>
              <a:rPr lang="ko-KR" altLang="en-US" baseline="0" dirty="0"/>
              <a:t> 있으며 </a:t>
            </a:r>
            <a:r>
              <a:rPr lang="ko-KR" altLang="en-US" baseline="0" dirty="0" err="1"/>
              <a:t>클릭시</a:t>
            </a:r>
            <a:r>
              <a:rPr lang="ko-KR" altLang="en-US" baseline="0" dirty="0"/>
              <a:t> 페이지가 이동된다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필수값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휴대폰번호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baseline="0" dirty="0"/>
              <a:t> </a:t>
            </a:r>
            <a:r>
              <a:rPr lang="ko-KR" altLang="en-US" baseline="0" dirty="0"/>
              <a:t>등</a:t>
            </a:r>
            <a:r>
              <a:rPr lang="en-US" altLang="ko-KR" baseline="0" dirty="0"/>
              <a:t>)</a:t>
            </a:r>
            <a:r>
              <a:rPr lang="ko-KR" altLang="en-US" baseline="0" dirty="0"/>
              <a:t>을 입력하고 회원가입을 한다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주소 및 우편번호는 다음에 연동된 주소 검색을 이용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가입된 아이디</a:t>
            </a:r>
            <a:r>
              <a:rPr lang="en-US" altLang="ko-KR" dirty="0"/>
              <a:t>, </a:t>
            </a:r>
            <a:r>
              <a:rPr lang="ko-KR" altLang="en-US" dirty="0"/>
              <a:t>패스워드로 </a:t>
            </a:r>
            <a:r>
              <a:rPr lang="ko-KR" altLang="en-US" dirty="0" err="1"/>
              <a:t>로그인한다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아이디</a:t>
            </a:r>
            <a:r>
              <a:rPr lang="en-US" altLang="ko-KR" dirty="0"/>
              <a:t>,</a:t>
            </a:r>
            <a:r>
              <a:rPr lang="ko-KR" altLang="en-US" baseline="0" dirty="0"/>
              <a:t> 비밀번호가 상이할 경우 </a:t>
            </a:r>
            <a:r>
              <a:rPr lang="ko-KR" altLang="en-US" baseline="0" dirty="0" err="1"/>
              <a:t>팝업창</a:t>
            </a:r>
            <a:r>
              <a:rPr lang="ko-KR" altLang="en-US" baseline="0" dirty="0"/>
              <a:t> </a:t>
            </a:r>
            <a:r>
              <a:rPr lang="ko-KR" altLang="en-US" baseline="0" dirty="0" smtClean="0"/>
              <a:t>발생</a:t>
            </a:r>
            <a:endParaRPr lang="en-US" altLang="ko-K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아직 </a:t>
            </a:r>
            <a:r>
              <a:rPr lang="ko-KR" altLang="en-US" baseline="0" dirty="0" err="1" smtClean="0"/>
              <a:t>아이디찾기는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되지않는다</a:t>
            </a:r>
            <a:r>
              <a:rPr lang="en-US" altLang="ko-KR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로그아웃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지역은 전</a:t>
            </a:r>
            <a:r>
              <a:rPr lang="ko-KR" altLang="en-US" baseline="0" dirty="0"/>
              <a:t> </a:t>
            </a:r>
            <a:r>
              <a:rPr lang="en-US" altLang="ko-KR" dirty="0"/>
              <a:t>Text</a:t>
            </a:r>
            <a:r>
              <a:rPr lang="ko-KR" altLang="en-US" dirty="0"/>
              <a:t>로 이미지폴더에 있음</a:t>
            </a:r>
            <a:r>
              <a:rPr lang="en-US" altLang="ko-KR" dirty="0"/>
              <a:t>. </a:t>
            </a:r>
            <a:r>
              <a:rPr lang="ko-KR" altLang="en-US" dirty="0"/>
              <a:t>배달가능지역을 </a:t>
            </a:r>
            <a:r>
              <a:rPr lang="en-US" altLang="ko-KR" dirty="0"/>
              <a:t>select</a:t>
            </a:r>
            <a:r>
              <a:rPr lang="ko-KR" altLang="en-US" dirty="0"/>
              <a:t>해서 불러오기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166351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입점신청</a:t>
            </a:r>
            <a:r>
              <a:rPr lang="ko-KR" altLang="en-US" dirty="0"/>
              <a:t> 시 적는 가게 카테고리 영역을 </a:t>
            </a:r>
            <a:r>
              <a:rPr lang="en-US" altLang="ko-KR" dirty="0"/>
              <a:t>select</a:t>
            </a:r>
            <a:r>
              <a:rPr lang="ko-KR" altLang="en-US" dirty="0"/>
              <a:t>해서 불러오기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크게 메뉴</a:t>
            </a:r>
            <a:r>
              <a:rPr lang="en-US" altLang="ko-KR" dirty="0"/>
              <a:t>,</a:t>
            </a:r>
            <a:r>
              <a:rPr lang="ko-KR" altLang="en-US" dirty="0" err="1"/>
              <a:t>클린</a:t>
            </a:r>
            <a:r>
              <a:rPr lang="ko-KR" altLang="en-US" dirty="0"/>
              <a:t> 리뷰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정보</a:t>
            </a:r>
            <a:r>
              <a:rPr lang="en-US" altLang="ko-KR" baseline="0" dirty="0"/>
              <a:t>,</a:t>
            </a:r>
            <a:r>
              <a:rPr lang="ko-KR" altLang="en-US" baseline="0" dirty="0" err="1"/>
              <a:t>주문표가</a:t>
            </a:r>
            <a:r>
              <a:rPr lang="ko-KR" altLang="en-US" baseline="0" dirty="0"/>
              <a:t> 있다</a:t>
            </a:r>
            <a:r>
              <a:rPr lang="en-US" altLang="ko-KR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메뉴는 사장님이 입력한 </a:t>
            </a:r>
            <a:r>
              <a:rPr lang="ko-KR" altLang="en-US" baseline="0" dirty="0" err="1"/>
              <a:t>메인메뉴와</a:t>
            </a:r>
            <a:r>
              <a:rPr lang="ko-KR" altLang="en-US" baseline="0" dirty="0"/>
              <a:t> 사이드 메뉴가 나온다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추가 메뉴가 있을 경우에 메뉴를 클릭하면 추가메뉴 고르는 창이 뜬다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리뷰는 </a:t>
            </a:r>
            <a:r>
              <a:rPr lang="en-US" altLang="ko-KR" baseline="0" dirty="0"/>
              <a:t> </a:t>
            </a:r>
            <a:r>
              <a:rPr lang="ko-KR" altLang="en-US" baseline="0" dirty="0"/>
              <a:t>각 지점의 리뷰가 나옵니다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정보로는 사장님의 영업시간 원산지 </a:t>
            </a:r>
            <a:r>
              <a:rPr lang="ko-KR" altLang="en-US" baseline="0" dirty="0" err="1"/>
              <a:t>정보등의</a:t>
            </a:r>
            <a:r>
              <a:rPr lang="ko-KR" altLang="en-US" baseline="0" dirty="0"/>
              <a:t> 음식점 관련 내용이 나옵니다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/>
              <a:t>주문표는</a:t>
            </a:r>
            <a:r>
              <a:rPr lang="ko-KR" altLang="en-US" baseline="0" dirty="0"/>
              <a:t> 음식을 눌렀을 경우 음식이름과 가격이 입력되고 총합을 계산합니다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주문한 목록을 조회하고 리뷰를 작성할 수 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 smtClean="0">
                <a:solidFill>
                  <a:schemeClr val="accent1"/>
                </a:solidFill>
              </a:rPr>
              <a:t>쿠폰은 </a:t>
            </a:r>
            <a:r>
              <a:rPr lang="en-US" altLang="ko-KR" sz="1800" b="1" dirty="0" smtClean="0">
                <a:solidFill>
                  <a:schemeClr val="accent1"/>
                </a:solidFill>
              </a:rPr>
              <a:t>form</a:t>
            </a:r>
            <a:r>
              <a:rPr lang="ko-KR" altLang="en-US" sz="1800" b="1" dirty="0" err="1" smtClean="0">
                <a:solidFill>
                  <a:schemeClr val="accent1"/>
                </a:solidFill>
              </a:rPr>
              <a:t>만존재하고</a:t>
            </a:r>
            <a:r>
              <a:rPr lang="ko-KR" altLang="en-US" sz="1800" b="1" dirty="0" smtClean="0">
                <a:solidFill>
                  <a:schemeClr val="accent1"/>
                </a:solidFill>
              </a:rPr>
              <a:t> 만들지 않음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46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커스터머</a:t>
            </a:r>
            <a:r>
              <a:rPr lang="ko-KR" altLang="en-US" dirty="0"/>
              <a:t> 페이지에서 고객이 직접 주문을 완료하면 사장님이</a:t>
            </a:r>
            <a:r>
              <a:rPr lang="ko-KR" altLang="en-US" baseline="0" dirty="0"/>
              <a:t> 주문내역을 보고 배송준비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배송완료를 완수하는 페이지이며</a:t>
            </a:r>
            <a:r>
              <a:rPr lang="en-US" altLang="ko-KR" baseline="0" dirty="0"/>
              <a:t>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현실적으로는 </a:t>
            </a:r>
            <a:r>
              <a:rPr lang="ko-KR" altLang="en-US" baseline="0" dirty="0" err="1"/>
              <a:t>모바일이나</a:t>
            </a:r>
            <a:r>
              <a:rPr lang="ko-KR" altLang="en-US" baseline="0" dirty="0"/>
              <a:t> 다른 기타결제기기로 보다 더 편하게 결제확인을 하는 것이 보통이지만 </a:t>
            </a:r>
            <a:endParaRPr lang="en-US" altLang="ko-KR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구현하기 어렵기 때문에 웹 페이지에서 관리한다는 가정하에 만든 임의의 페이지이며 실제로는 웹사이트에서 사용하지 않는 기능입니다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47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커스터머</a:t>
            </a:r>
            <a:r>
              <a:rPr lang="ko-KR" altLang="en-US" dirty="0"/>
              <a:t> 페이지에서 고객이 직접 주문을 완료하면 사장님이</a:t>
            </a:r>
            <a:r>
              <a:rPr lang="ko-KR" altLang="en-US" baseline="0" dirty="0"/>
              <a:t> 주문내역을 보고 배송준비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배송완료를 완수하는 페이지이며</a:t>
            </a:r>
            <a:r>
              <a:rPr lang="en-US" altLang="ko-KR" baseline="0" dirty="0"/>
              <a:t>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현실적으로는 </a:t>
            </a:r>
            <a:r>
              <a:rPr lang="ko-KR" altLang="en-US" baseline="0" dirty="0" err="1"/>
              <a:t>모바일이나</a:t>
            </a:r>
            <a:r>
              <a:rPr lang="ko-KR" altLang="en-US" baseline="0" dirty="0"/>
              <a:t> 다른 기타결제기기로 보다 더 편하게 결제확인을 하는 것이 보통이지만 </a:t>
            </a:r>
            <a:endParaRPr lang="en-US" altLang="ko-KR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구현하기 어렵기 때문에 웹 페이지에서 관리한다는 가정하에 만든 임의의 페이지이며 실제로는 웹사이트에서 사용하지 않는 기능입니다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48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커스터머</a:t>
            </a:r>
            <a:r>
              <a:rPr lang="ko-KR" altLang="en-US" dirty="0"/>
              <a:t> 페이지에서 고객이 직접 주문을 완료하면 사장님이</a:t>
            </a:r>
            <a:r>
              <a:rPr lang="ko-KR" altLang="en-US" baseline="0" dirty="0"/>
              <a:t> 주문내역을 보고 배송준비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배송완료를 완수하는 페이지이며</a:t>
            </a:r>
            <a:r>
              <a:rPr lang="en-US" altLang="ko-KR" baseline="0" dirty="0"/>
              <a:t>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현실적으로는 </a:t>
            </a:r>
            <a:r>
              <a:rPr lang="ko-KR" altLang="en-US" baseline="0" dirty="0" err="1"/>
              <a:t>모바일이나</a:t>
            </a:r>
            <a:r>
              <a:rPr lang="ko-KR" altLang="en-US" baseline="0" dirty="0"/>
              <a:t> 다른 기타결제기기로 보다 더 편하게 결제확인을 하는 것이 보통이지만 </a:t>
            </a:r>
            <a:endParaRPr lang="en-US" altLang="ko-KR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구현하기 어렵기 때문에 웹 페이지에서 관리한다는 가정하에 만든 임의의 페이지이며 실제로는 웹사이트에서 사용하지 않는 기능입니다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49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50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1663510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사장님로그인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관리자  </a:t>
            </a:r>
            <a:r>
              <a:rPr lang="en-US" altLang="ko-KR" baseline="0" dirty="0"/>
              <a:t>index</a:t>
            </a:r>
            <a:r>
              <a:rPr lang="ko-KR" altLang="en-US" baseline="0" dirty="0"/>
              <a:t>에서 모두 실행이 가능하다 </a:t>
            </a:r>
            <a:endParaRPr lang="en-US" altLang="ko-KR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footer</a:t>
            </a:r>
            <a:r>
              <a:rPr lang="ko-KR" altLang="en-US" baseline="0" dirty="0"/>
              <a:t>쪽을 누르면 </a:t>
            </a:r>
            <a:r>
              <a:rPr lang="ko-KR" altLang="en-US" baseline="0" dirty="0" err="1"/>
              <a:t>사장님사이트와</a:t>
            </a:r>
            <a:r>
              <a:rPr lang="ko-KR" altLang="en-US" baseline="0" dirty="0"/>
              <a:t> 고객 사이트로 연결이 가능하다</a:t>
            </a:r>
            <a:r>
              <a:rPr lang="en-US" altLang="ko-KR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51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– </a:t>
            </a:r>
            <a:r>
              <a:rPr lang="ko-KR" altLang="en-US" dirty="0"/>
              <a:t>그냥 </a:t>
            </a:r>
            <a:r>
              <a:rPr lang="en-US" altLang="ko-KR" dirty="0"/>
              <a:t>insert</a:t>
            </a:r>
            <a:r>
              <a:rPr lang="ko-KR" altLang="en-US" dirty="0"/>
              <a:t>로 부여 아이디</a:t>
            </a:r>
            <a:r>
              <a:rPr lang="en-US" altLang="ko-KR" dirty="0"/>
              <a:t>/</a:t>
            </a:r>
            <a:r>
              <a:rPr lang="ko-KR" altLang="en-US" dirty="0"/>
              <a:t>비번 찾기가 없다 </a:t>
            </a:r>
            <a:endParaRPr lang="en-US" altLang="ko-K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backend</a:t>
            </a:r>
            <a:r>
              <a:rPr lang="ko-KR" altLang="en-US" dirty="0"/>
              <a:t>에서 실행 우리가 시간상의 이유로 관리자페이지의 권한을 최소로 했기떄문이다 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로그인 성공 시 </a:t>
            </a:r>
            <a:r>
              <a:rPr lang="en-US" altLang="ko-KR" dirty="0"/>
              <a:t>header</a:t>
            </a:r>
            <a:r>
              <a:rPr lang="ko-KR" altLang="en-US" dirty="0"/>
              <a:t>부분이 </a:t>
            </a:r>
            <a:r>
              <a:rPr lang="ko-KR" altLang="en-US" dirty="0" err="1"/>
              <a:t>로그인에서</a:t>
            </a:r>
            <a:r>
              <a:rPr lang="ko-KR" altLang="en-US" dirty="0"/>
              <a:t> 로그아웃으로 변경된다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52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사장님 사이트에서 </a:t>
            </a:r>
            <a:r>
              <a:rPr lang="en-US" altLang="ko-KR" dirty="0" err="1"/>
              <a:t>seq</a:t>
            </a:r>
            <a:r>
              <a:rPr lang="ko-KR" altLang="en-US" dirty="0"/>
              <a:t>를 요청한 목록들이 뜬다</a:t>
            </a:r>
            <a:r>
              <a:rPr lang="en-US" altLang="ko-KR" dirty="0"/>
              <a:t>. </a:t>
            </a:r>
            <a:r>
              <a:rPr lang="ko-KR" altLang="en-US" dirty="0"/>
              <a:t>원하는 내용을 검색</a:t>
            </a:r>
            <a:r>
              <a:rPr lang="ko-KR" altLang="en-US" baseline="0" dirty="0"/>
              <a:t> </a:t>
            </a:r>
            <a:r>
              <a:rPr lang="ko-KR" altLang="en-US" dirty="0"/>
              <a:t>하면 그 부분만 리스트에 보이는 기능을 넣어서 편의를 도모했다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53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주소 </a:t>
            </a:r>
            <a:r>
              <a:rPr lang="en-US" altLang="ko-KR" dirty="0"/>
              <a:t>: https://github.com/wol3091/team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5</a:t>
            </a:fld>
            <a:endParaRPr lang="th-TH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사업자등록증 사진 및 실제 가게</a:t>
            </a:r>
            <a:r>
              <a:rPr lang="ko-KR" altLang="en-US" baseline="0" dirty="0"/>
              <a:t> 여부를 확인</a:t>
            </a:r>
            <a:r>
              <a:rPr lang="ko-KR" altLang="en-US" dirty="0"/>
              <a:t> 대조를 통해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사장님 </a:t>
            </a:r>
            <a:r>
              <a:rPr lang="ko-KR" altLang="en-US" baseline="0" dirty="0" err="1"/>
              <a:t>입점</a:t>
            </a:r>
            <a:r>
              <a:rPr lang="ko-KR" altLang="en-US" baseline="0" dirty="0"/>
              <a:t> 승인여부를 결정한다</a:t>
            </a:r>
            <a:r>
              <a:rPr lang="en-US" altLang="ko-KR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54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입점</a:t>
            </a:r>
            <a:r>
              <a:rPr lang="ko-KR" altLang="en-US" dirty="0"/>
              <a:t> 심사가 완료되면 음식점 관리 번호인 </a:t>
            </a:r>
            <a:r>
              <a:rPr lang="en-US" altLang="ko-KR" dirty="0" err="1"/>
              <a:t>seq</a:t>
            </a:r>
            <a:r>
              <a:rPr lang="ko-KR" altLang="en-US" dirty="0"/>
              <a:t>를 직접 부여해준다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 관리자가 부여하는 시스템이므로 중복체크 여부를 확인하는 절차를 넣었다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55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입점</a:t>
            </a:r>
            <a:r>
              <a:rPr lang="ko-KR" altLang="en-US" dirty="0"/>
              <a:t> 심사가 완료되면 음식점 관리 번호인 </a:t>
            </a:r>
            <a:r>
              <a:rPr lang="en-US" altLang="ko-KR" dirty="0" err="1"/>
              <a:t>seq</a:t>
            </a:r>
            <a:r>
              <a:rPr lang="ko-KR" altLang="en-US" dirty="0"/>
              <a:t>를 직접 부여해준다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 관리자가 부여하는 시스템이므로 중복체크 여부를 확인하는 절차를 넣었다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56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265942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입점</a:t>
            </a:r>
            <a:r>
              <a:rPr lang="ko-KR" altLang="en-US" dirty="0"/>
              <a:t> 심사가 완료되면 음식점 관리 번호인 </a:t>
            </a:r>
            <a:r>
              <a:rPr lang="en-US" altLang="ko-KR" dirty="0" err="1"/>
              <a:t>seq</a:t>
            </a:r>
            <a:r>
              <a:rPr lang="ko-KR" altLang="en-US" dirty="0"/>
              <a:t>를 직접 부여해준다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이때 관리자가 부여하는 시스템이므로 중복체크 여부를 확인하는 절차를 넣었다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57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967259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Once</a:t>
            </a:r>
            <a:r>
              <a:rPr lang="en-US" baseline="0" dirty="0"/>
              <a:t> you insert the picture, make sure you send the picture to the back by click on </a:t>
            </a:r>
            <a:r>
              <a:rPr lang="en-US" b="1" baseline="0" dirty="0"/>
              <a:t>Arrange button on the menu bar &gt; send to the back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58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1663510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/>
              <a:t>Side </a:t>
            </a:r>
            <a:r>
              <a:rPr lang="en-US" altLang="ko-KR" baseline="0" dirty="0" err="1"/>
              <a:t>nav</a:t>
            </a:r>
            <a:r>
              <a:rPr lang="ko-KR" altLang="en-US" baseline="0" dirty="0"/>
              <a:t>와</a:t>
            </a:r>
            <a:r>
              <a:rPr lang="ko-KR" altLang="en-US" dirty="0"/>
              <a:t> 상단에서 모두 원하는 페이지 이동이 가능하다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59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온라인 </a:t>
            </a:r>
            <a:r>
              <a:rPr lang="ko-KR" altLang="en-US" dirty="0" err="1"/>
              <a:t>입점신청</a:t>
            </a:r>
            <a:r>
              <a:rPr lang="ko-KR" altLang="en-US" dirty="0"/>
              <a:t> 절차를 본 후 </a:t>
            </a:r>
            <a:r>
              <a:rPr lang="ko-KR" altLang="en-US" dirty="0" err="1"/>
              <a:t>입점신청</a:t>
            </a:r>
            <a:r>
              <a:rPr lang="ko-KR" altLang="en-US" dirty="0"/>
              <a:t> 버튼을 클릭하면 다음과 같이 화면이 보인다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Javascript</a:t>
            </a:r>
            <a:r>
              <a:rPr lang="ko-KR" altLang="en-US" dirty="0"/>
              <a:t>를 통해 필수 정보를 입력하지 않은 경우 유효성 검사에서 걸린다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60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회원가입을 진행한다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61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8758903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회원가입을 진행한다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62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884784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회원가입을 진행한다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63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657632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1663510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회원가입을 진행한다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64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65558110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회원가입을 진행한다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65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30428707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회원가입을 진행한다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66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42720328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회원가입을 진행한다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67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41083633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회원가입을 진행한다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68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41083633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회원가입을 진행한다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69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41083633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회원가입을 진행한다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70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41083633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지점의 메뉴를 추가하여 </a:t>
            </a:r>
            <a:r>
              <a:rPr lang="ko-KR" altLang="en-US" dirty="0" err="1"/>
              <a:t>메인메뉴</a:t>
            </a:r>
            <a:r>
              <a:rPr lang="en-US" altLang="ko-KR" dirty="0"/>
              <a:t>, </a:t>
            </a:r>
            <a:r>
              <a:rPr lang="ko-KR" altLang="en-US" dirty="0"/>
              <a:t>서브메뉴를 구성해 실제로 </a:t>
            </a:r>
            <a:r>
              <a:rPr lang="ko-KR" altLang="en-US" dirty="0" err="1"/>
              <a:t>커스터머페이지에서</a:t>
            </a:r>
            <a:r>
              <a:rPr lang="ko-KR" altLang="en-US" dirty="0"/>
              <a:t> 고객이 메뉴를 보여 고를 수 있게 구현하는 페이지이다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71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지점의 메뉴를 추가하여 </a:t>
            </a:r>
            <a:r>
              <a:rPr lang="ko-KR" altLang="en-US" dirty="0" err="1"/>
              <a:t>메인메뉴</a:t>
            </a:r>
            <a:r>
              <a:rPr lang="en-US" altLang="ko-KR" dirty="0"/>
              <a:t>, </a:t>
            </a:r>
            <a:r>
              <a:rPr lang="ko-KR" altLang="en-US" dirty="0"/>
              <a:t>서브메뉴를 구성해 실제로 </a:t>
            </a:r>
            <a:r>
              <a:rPr lang="ko-KR" altLang="en-US" dirty="0" err="1"/>
              <a:t>커스터머페이지에서</a:t>
            </a:r>
            <a:r>
              <a:rPr lang="ko-KR" altLang="en-US" dirty="0"/>
              <a:t> 고객이 메뉴를 보여 고를 수 있게 구현하는 페이지이다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72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8322829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지점의 메뉴를 추가하여 </a:t>
            </a:r>
            <a:r>
              <a:rPr lang="ko-KR" altLang="en-US" dirty="0" err="1"/>
              <a:t>메인메뉴</a:t>
            </a:r>
            <a:r>
              <a:rPr lang="en-US" altLang="ko-KR" dirty="0"/>
              <a:t>, </a:t>
            </a:r>
            <a:r>
              <a:rPr lang="ko-KR" altLang="en-US" dirty="0"/>
              <a:t>서브메뉴를 구성해 실제로 </a:t>
            </a:r>
            <a:r>
              <a:rPr lang="ko-KR" altLang="en-US" dirty="0" err="1"/>
              <a:t>커스터머페이지에서</a:t>
            </a:r>
            <a:r>
              <a:rPr lang="ko-KR" altLang="en-US" dirty="0"/>
              <a:t> 고객이 메뉴를 보여 고를 수 있게 구현하는 페이지이다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73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678050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아이디어 회의 및 주제선정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</a:t>
            </a:r>
            <a:r>
              <a:rPr lang="en-US" altLang="ko-KR" sz="1800" b="1" baseline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800" b="1" baseline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요기요 사이트를 하기로 결정</a:t>
            </a:r>
            <a:endParaRPr lang="en-US" altLang="ko-KR" sz="1800" b="1" baseline="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주제에 맞는 요구사항 분석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: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고객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사장님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  <a:r>
              <a:rPr lang="en-US" altLang="ko-KR" sz="1800" b="1" baseline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800" b="1" baseline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관리자 </a:t>
            </a:r>
            <a:r>
              <a:rPr lang="en-US" altLang="ko-KR" sz="1800" b="1" baseline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800" b="1" baseline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최소한</a:t>
            </a:r>
            <a:r>
              <a:rPr lang="en-US" altLang="ko-KR" sz="1800" b="1" baseline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흐름분석과 시스템 설계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고객사이트에서 가게 검색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메뉴확인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주문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리뷰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//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사장님 사이트에서는 메뉴관리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리뷰답글을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주 업무로 하기로 함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// 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관리자사이트에서는 </a:t>
            </a:r>
            <a:r>
              <a:rPr lang="ko-KR" altLang="en-US" sz="18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입점등록</a:t>
            </a: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승인만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7</a:t>
            </a:fld>
            <a:endParaRPr lang="th-TH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지점의 메뉴를 추가하여 </a:t>
            </a:r>
            <a:r>
              <a:rPr lang="ko-KR" altLang="en-US" dirty="0" err="1"/>
              <a:t>메인메뉴</a:t>
            </a:r>
            <a:r>
              <a:rPr lang="en-US" altLang="ko-KR" dirty="0"/>
              <a:t>, </a:t>
            </a:r>
            <a:r>
              <a:rPr lang="ko-KR" altLang="en-US" dirty="0"/>
              <a:t>서브메뉴를 구성해 실제로 </a:t>
            </a:r>
            <a:r>
              <a:rPr lang="ko-KR" altLang="en-US" dirty="0" err="1"/>
              <a:t>커스터머페이지에서</a:t>
            </a:r>
            <a:r>
              <a:rPr lang="ko-KR" altLang="en-US" dirty="0"/>
              <a:t> 고객이 메뉴를 보여 고를 수 있게 구현하는 페이지이다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74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6780503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메뉴품절 여부를 관리한다 </a:t>
            </a:r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75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메뉴정보수정의 내용을 관리자 사이트에 문의하는 페이지로</a:t>
            </a:r>
            <a:endParaRPr lang="en-US" altLang="ko-K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관리자페이지의 최소화로 </a:t>
            </a:r>
            <a:r>
              <a:rPr lang="en-US" altLang="ko-KR" dirty="0"/>
              <a:t>form</a:t>
            </a:r>
            <a:r>
              <a:rPr lang="ko-KR" altLang="en-US" dirty="0"/>
              <a:t>만 있다</a:t>
            </a:r>
            <a:r>
              <a:rPr lang="en-US" altLang="ko-KR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76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가게의 운영을 일시적으로 정지시킬 수 있다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77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매장 운영시간과 </a:t>
            </a:r>
            <a:r>
              <a:rPr lang="ko-KR" altLang="en-US" dirty="0" err="1"/>
              <a:t>배달료</a:t>
            </a:r>
            <a:r>
              <a:rPr lang="en-US" altLang="ko-KR" dirty="0"/>
              <a:t>, </a:t>
            </a:r>
            <a:r>
              <a:rPr lang="ko-KR" altLang="en-US" dirty="0"/>
              <a:t>최소주문금액 등 기본적인 결제 정보와 가게</a:t>
            </a:r>
            <a:r>
              <a:rPr lang="ko-KR" altLang="en-US" baseline="0" dirty="0"/>
              <a:t>의 기본정보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원산지 등을 수정할 수 있는 페이지이다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78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매장 운영시간과 </a:t>
            </a:r>
            <a:r>
              <a:rPr lang="ko-KR" altLang="en-US" dirty="0" err="1"/>
              <a:t>배달료</a:t>
            </a:r>
            <a:r>
              <a:rPr lang="en-US" altLang="ko-KR" dirty="0"/>
              <a:t>, </a:t>
            </a:r>
            <a:r>
              <a:rPr lang="ko-KR" altLang="en-US" dirty="0"/>
              <a:t>최소주문금액 등 기본적인 결제 정보와 가게</a:t>
            </a:r>
            <a:r>
              <a:rPr lang="ko-KR" altLang="en-US" baseline="0" dirty="0"/>
              <a:t>의 기본정보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원산지 등을 수정할 수 있는 페이지이다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79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3779394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주문한 목록을 조회하고 리뷰를 작성할 수 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80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커스터머에서</a:t>
            </a:r>
            <a:r>
              <a:rPr lang="ko-KR" altLang="en-US" dirty="0"/>
              <a:t> 소비자들이 </a:t>
            </a:r>
            <a:r>
              <a:rPr lang="ko-KR" altLang="en-US" dirty="0" err="1"/>
              <a:t>클린리뷰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즉 직접 주문한 고객만 </a:t>
            </a:r>
            <a:r>
              <a:rPr lang="ko-KR" altLang="en-US" baseline="0" dirty="0" err="1"/>
              <a:t>댓글을</a:t>
            </a:r>
            <a:r>
              <a:rPr lang="ko-KR" altLang="en-US" baseline="0" dirty="0"/>
              <a:t> 달수 있는 리뷰를 사장님이 보고 </a:t>
            </a:r>
            <a:r>
              <a:rPr lang="ko-KR" altLang="en-US" baseline="0" dirty="0" err="1"/>
              <a:t>답글을</a:t>
            </a:r>
            <a:r>
              <a:rPr lang="ko-KR" altLang="en-US" baseline="0" dirty="0"/>
              <a:t> 다는 페이지입니다</a:t>
            </a:r>
            <a:r>
              <a:rPr lang="en-US" altLang="ko-KR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여기서 </a:t>
            </a:r>
            <a:r>
              <a:rPr lang="ko-KR" altLang="en-US" baseline="0" dirty="0" err="1"/>
              <a:t>답글을</a:t>
            </a:r>
            <a:r>
              <a:rPr lang="ko-KR" altLang="en-US" baseline="0" dirty="0"/>
              <a:t> 달면 </a:t>
            </a:r>
            <a:r>
              <a:rPr lang="ko-KR" altLang="en-US" baseline="0" dirty="0" err="1"/>
              <a:t>커스터머</a:t>
            </a:r>
            <a:r>
              <a:rPr lang="ko-KR" altLang="en-US" baseline="0" dirty="0"/>
              <a:t> 리뷰페이지에서 고객이 사장님 </a:t>
            </a:r>
            <a:r>
              <a:rPr lang="ko-KR" altLang="en-US" baseline="0" dirty="0" err="1"/>
              <a:t>댓글을</a:t>
            </a:r>
            <a:r>
              <a:rPr lang="ko-KR" altLang="en-US" baseline="0" dirty="0"/>
              <a:t> 볼 수 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81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커스터머에서</a:t>
            </a:r>
            <a:r>
              <a:rPr lang="ko-KR" altLang="en-US" dirty="0"/>
              <a:t> 소비자들이 </a:t>
            </a:r>
            <a:r>
              <a:rPr lang="ko-KR" altLang="en-US" dirty="0" err="1"/>
              <a:t>클린리뷰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즉 직접 주문한 고객만 </a:t>
            </a:r>
            <a:r>
              <a:rPr lang="ko-KR" altLang="en-US" baseline="0" dirty="0" err="1"/>
              <a:t>댓글을</a:t>
            </a:r>
            <a:r>
              <a:rPr lang="ko-KR" altLang="en-US" baseline="0" dirty="0"/>
              <a:t> 달수 있는 리뷰를 사장님이 보고 </a:t>
            </a:r>
            <a:r>
              <a:rPr lang="ko-KR" altLang="en-US" baseline="0" dirty="0" err="1"/>
              <a:t>답글을</a:t>
            </a:r>
            <a:r>
              <a:rPr lang="ko-KR" altLang="en-US" baseline="0" dirty="0"/>
              <a:t> 다는 페이지입니다</a:t>
            </a:r>
            <a:r>
              <a:rPr lang="en-US" altLang="ko-KR" baseline="0" dirty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/>
              <a:t>여기서 </a:t>
            </a:r>
            <a:r>
              <a:rPr lang="ko-KR" altLang="en-US" baseline="0" dirty="0" err="1"/>
              <a:t>답글을</a:t>
            </a:r>
            <a:r>
              <a:rPr lang="ko-KR" altLang="en-US" baseline="0" dirty="0"/>
              <a:t> 달면 </a:t>
            </a:r>
            <a:r>
              <a:rPr lang="ko-KR" altLang="en-US" baseline="0" dirty="0" err="1"/>
              <a:t>커스터머</a:t>
            </a:r>
            <a:r>
              <a:rPr lang="ko-KR" altLang="en-US" baseline="0" dirty="0"/>
              <a:t> 리뷰페이지에서 고객이 사장님 </a:t>
            </a:r>
            <a:r>
              <a:rPr lang="ko-KR" altLang="en-US" baseline="0" dirty="0" err="1"/>
              <a:t>댓글을</a:t>
            </a:r>
            <a:r>
              <a:rPr lang="ko-KR" altLang="en-US" baseline="0" dirty="0"/>
              <a:t> 볼 수 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82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279228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83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80480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1663510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84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16635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관리자페이지 아이디비밀번호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9E7320-8F14-416F-916F-96BBABD5524D}" type="slidenum">
              <a:rPr lang="th-TH" smtClean="0"/>
              <a:pPr/>
              <a:t>13</a:t>
            </a:fld>
            <a:endParaRPr lang="th-T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/>
            </a:lvl1pPr>
          </a:lstStyle>
          <a:p>
            <a:fld id="{F21EC8CE-5FFE-481A-ACDA-7BBA1196381E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xmlns="" val="281384926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lef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818524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r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1878755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ag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2700304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C8CE-5FFE-481A-ACDA-7BBA1196381E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xmlns="" val="246034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half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C8CE-5FFE-481A-ACDA-7BBA1196381E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4929189" y="1538287"/>
            <a:ext cx="3816000" cy="4591050"/>
          </a:xfr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425044941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C8CE-5FFE-481A-ACDA-7BBA1196381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670519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for 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C8CE-5FFE-481A-ACDA-7BBA1196381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366838" y="1993900"/>
            <a:ext cx="2717800" cy="2717800"/>
          </a:xfr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58796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for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C8CE-5FFE-481A-ACDA-7BBA1196381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31800" y="1943100"/>
            <a:ext cx="2565400" cy="2534400"/>
          </a:xfrm>
        </p:spPr>
        <p:txBody>
          <a:bodyPr/>
          <a:lstStyle/>
          <a:p>
            <a:endParaRPr lang="th-TH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3328988" y="1927225"/>
            <a:ext cx="2565400" cy="2534400"/>
          </a:xfrm>
        </p:spPr>
        <p:txBody>
          <a:bodyPr/>
          <a:lstStyle/>
          <a:p>
            <a:endParaRPr lang="th-TH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194425" y="1943100"/>
            <a:ext cx="2565400" cy="2534400"/>
          </a:xfr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292075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half lef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C8CE-5FFE-481A-ACDA-7BBA1196381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31800" y="1548261"/>
            <a:ext cx="3704102" cy="4581076"/>
          </a:xfrm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xmlns="" val="307408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1EC8CE-5FFE-481A-ACDA-7BBA1196381E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xmlns="" val="3674737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212080"/>
            <a:ext cx="7772400" cy="101405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" y="6087515"/>
            <a:ext cx="8778240" cy="47357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1089"/>
            <a:ext cx="9144000" cy="4900613"/>
          </a:xfrm>
        </p:spPr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xmlns="" val="143227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0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3903"/>
            <a:ext cx="7886700" cy="4713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76000" y="0"/>
            <a:ext cx="468000" cy="46800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ctr">
              <a:defRPr sz="2200" b="1">
                <a:solidFill>
                  <a:schemeClr val="bg1"/>
                </a:solidFill>
                <a:latin typeface="+mn-lt"/>
              </a:defRPr>
            </a:lvl1pPr>
          </a:lstStyle>
          <a:p>
            <a:fld id="{F21EC8CE-5FFE-481A-ACDA-7BBA1196381E}" type="slidenum">
              <a:rPr lang="th-TH" smtClean="0"/>
              <a:pPr/>
              <a:t>‹#›</a:t>
            </a:fld>
            <a:endParaRPr lang="th-TH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313714"/>
            <a:ext cx="9144000" cy="54428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59786" y="6403295"/>
            <a:ext cx="2512060" cy="365125"/>
          </a:xfrm>
          <a:prstGeom prst="rect">
            <a:avLst/>
          </a:prstGeom>
        </p:spPr>
        <p:txBody>
          <a:bodyPr vert="horz" lIns="91440" tIns="90000" rIns="91440" bIns="45720" rtlCol="0" anchor="ctr"/>
          <a:lstStyle>
            <a:defPPr>
              <a:defRPr lang="th-TH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0" dirty="0">
                <a:solidFill>
                  <a:schemeClr val="bg1"/>
                </a:solidFill>
              </a:rPr>
              <a:t>Monthly</a:t>
            </a:r>
            <a:r>
              <a:rPr lang="en-US" sz="1100" b="0" baseline="0" dirty="0">
                <a:solidFill>
                  <a:schemeClr val="bg1"/>
                </a:solidFill>
              </a:rPr>
              <a:t> Sale Target Meeting</a:t>
            </a:r>
            <a:endParaRPr lang="th-TH" sz="800" b="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921685" y="6459857"/>
            <a:ext cx="0" cy="25200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976998" y="6403294"/>
            <a:ext cx="21236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Pavee</a:t>
            </a:r>
            <a:r>
              <a:rPr lang="en-US" b="1" dirty="0"/>
              <a:t> Corporate </a:t>
            </a:r>
            <a:r>
              <a:rPr lang="en-US" sz="900" dirty="0"/>
              <a:t>CO.LTD</a:t>
            </a:r>
            <a:endParaRPr lang="th-TH" sz="900" dirty="0"/>
          </a:p>
        </p:txBody>
      </p:sp>
      <p:grpSp>
        <p:nvGrpSpPr>
          <p:cNvPr id="16" name="Group 15"/>
          <p:cNvGrpSpPr>
            <a:grpSpLocks noChangeAspect="1"/>
          </p:cNvGrpSpPr>
          <p:nvPr userDrawn="1"/>
        </p:nvGrpSpPr>
        <p:grpSpPr bwMode="auto">
          <a:xfrm>
            <a:off x="405720" y="6359043"/>
            <a:ext cx="402249" cy="453600"/>
            <a:chOff x="-688" y="2084"/>
            <a:chExt cx="564" cy="636"/>
          </a:xfrm>
          <a:solidFill>
            <a:schemeClr val="bg1"/>
          </a:solidFill>
        </p:grpSpPr>
        <p:sp>
          <p:nvSpPr>
            <p:cNvPr id="17" name="Freeform 5"/>
            <p:cNvSpPr>
              <a:spLocks noEditPoints="1"/>
            </p:cNvSpPr>
            <p:nvPr userDrawn="1"/>
          </p:nvSpPr>
          <p:spPr bwMode="auto">
            <a:xfrm>
              <a:off x="-688" y="2084"/>
              <a:ext cx="564" cy="636"/>
            </a:xfrm>
            <a:custGeom>
              <a:avLst/>
              <a:gdLst>
                <a:gd name="T0" fmla="*/ 2487 w 2488"/>
                <a:gd name="T1" fmla="*/ 632 h 2803"/>
                <a:gd name="T2" fmla="*/ 2484 w 2488"/>
                <a:gd name="T3" fmla="*/ 620 h 2803"/>
                <a:gd name="T4" fmla="*/ 2479 w 2488"/>
                <a:gd name="T5" fmla="*/ 608 h 2803"/>
                <a:gd name="T6" fmla="*/ 2475 w 2488"/>
                <a:gd name="T7" fmla="*/ 600 h 2803"/>
                <a:gd name="T8" fmla="*/ 2468 w 2488"/>
                <a:gd name="T9" fmla="*/ 590 h 2803"/>
                <a:gd name="T10" fmla="*/ 2459 w 2488"/>
                <a:gd name="T11" fmla="*/ 581 h 2803"/>
                <a:gd name="T12" fmla="*/ 2450 w 2488"/>
                <a:gd name="T13" fmla="*/ 574 h 2803"/>
                <a:gd name="T14" fmla="*/ 2439 w 2488"/>
                <a:gd name="T15" fmla="*/ 567 h 2803"/>
                <a:gd name="T16" fmla="*/ 1281 w 2488"/>
                <a:gd name="T17" fmla="*/ 11 h 2803"/>
                <a:gd name="T18" fmla="*/ 49 w 2488"/>
                <a:gd name="T19" fmla="*/ 567 h 2803"/>
                <a:gd name="T20" fmla="*/ 39 w 2488"/>
                <a:gd name="T21" fmla="*/ 573 h 2803"/>
                <a:gd name="T22" fmla="*/ 30 w 2488"/>
                <a:gd name="T23" fmla="*/ 580 h 2803"/>
                <a:gd name="T24" fmla="*/ 20 w 2488"/>
                <a:gd name="T25" fmla="*/ 589 h 2803"/>
                <a:gd name="T26" fmla="*/ 14 w 2488"/>
                <a:gd name="T27" fmla="*/ 598 h 2803"/>
                <a:gd name="T28" fmla="*/ 11 w 2488"/>
                <a:gd name="T29" fmla="*/ 603 h 2803"/>
                <a:gd name="T30" fmla="*/ 7 w 2488"/>
                <a:gd name="T31" fmla="*/ 610 h 2803"/>
                <a:gd name="T32" fmla="*/ 3 w 2488"/>
                <a:gd name="T33" fmla="*/ 622 h 2803"/>
                <a:gd name="T34" fmla="*/ 0 w 2488"/>
                <a:gd name="T35" fmla="*/ 634 h 2803"/>
                <a:gd name="T36" fmla="*/ 0 w 2488"/>
                <a:gd name="T37" fmla="*/ 645 h 2803"/>
                <a:gd name="T38" fmla="*/ 44 w 2488"/>
                <a:gd name="T39" fmla="*/ 2151 h 2803"/>
                <a:gd name="T40" fmla="*/ 1244 w 2488"/>
                <a:gd name="T41" fmla="*/ 2803 h 2803"/>
                <a:gd name="T42" fmla="*/ 2443 w 2488"/>
                <a:gd name="T43" fmla="*/ 2151 h 2803"/>
                <a:gd name="T44" fmla="*/ 2488 w 2488"/>
                <a:gd name="T45" fmla="*/ 645 h 2803"/>
                <a:gd name="T46" fmla="*/ 2487 w 2488"/>
                <a:gd name="T47" fmla="*/ 634 h 2803"/>
                <a:gd name="T48" fmla="*/ 174 w 2488"/>
                <a:gd name="T49" fmla="*/ 2024 h 2803"/>
                <a:gd name="T50" fmla="*/ 741 w 2488"/>
                <a:gd name="T51" fmla="*/ 1108 h 2803"/>
                <a:gd name="T52" fmla="*/ 859 w 2488"/>
                <a:gd name="T53" fmla="*/ 1074 h 2803"/>
                <a:gd name="T54" fmla="*/ 276 w 2488"/>
                <a:gd name="T55" fmla="*/ 651 h 2803"/>
                <a:gd name="T56" fmla="*/ 2211 w 2488"/>
                <a:gd name="T57" fmla="*/ 651 h 2803"/>
                <a:gd name="T58" fmla="*/ 1628 w 2488"/>
                <a:gd name="T59" fmla="*/ 1074 h 2803"/>
                <a:gd name="T60" fmla="*/ 1746 w 2488"/>
                <a:gd name="T61" fmla="*/ 1108 h 2803"/>
                <a:gd name="T62" fmla="*/ 2314 w 2488"/>
                <a:gd name="T63" fmla="*/ 2024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88" h="2803">
                  <a:moveTo>
                    <a:pt x="2487" y="634"/>
                  </a:moveTo>
                  <a:cubicBezTo>
                    <a:pt x="2487" y="633"/>
                    <a:pt x="2487" y="632"/>
                    <a:pt x="2487" y="632"/>
                  </a:cubicBezTo>
                  <a:cubicBezTo>
                    <a:pt x="2486" y="628"/>
                    <a:pt x="2485" y="625"/>
                    <a:pt x="2484" y="622"/>
                  </a:cubicBezTo>
                  <a:cubicBezTo>
                    <a:pt x="2484" y="622"/>
                    <a:pt x="2484" y="621"/>
                    <a:pt x="2484" y="620"/>
                  </a:cubicBezTo>
                  <a:cubicBezTo>
                    <a:pt x="2483" y="617"/>
                    <a:pt x="2482" y="614"/>
                    <a:pt x="2480" y="610"/>
                  </a:cubicBezTo>
                  <a:cubicBezTo>
                    <a:pt x="2480" y="609"/>
                    <a:pt x="2480" y="609"/>
                    <a:pt x="2479" y="608"/>
                  </a:cubicBezTo>
                  <a:cubicBezTo>
                    <a:pt x="2478" y="606"/>
                    <a:pt x="2478" y="605"/>
                    <a:pt x="2477" y="603"/>
                  </a:cubicBezTo>
                  <a:cubicBezTo>
                    <a:pt x="2476" y="602"/>
                    <a:pt x="2476" y="601"/>
                    <a:pt x="2475" y="600"/>
                  </a:cubicBezTo>
                  <a:cubicBezTo>
                    <a:pt x="2475" y="600"/>
                    <a:pt x="2474" y="599"/>
                    <a:pt x="2473" y="598"/>
                  </a:cubicBezTo>
                  <a:cubicBezTo>
                    <a:pt x="2472" y="595"/>
                    <a:pt x="2470" y="592"/>
                    <a:pt x="2468" y="590"/>
                  </a:cubicBezTo>
                  <a:cubicBezTo>
                    <a:pt x="2467" y="590"/>
                    <a:pt x="2467" y="589"/>
                    <a:pt x="2467" y="589"/>
                  </a:cubicBezTo>
                  <a:cubicBezTo>
                    <a:pt x="2465" y="586"/>
                    <a:pt x="2462" y="584"/>
                    <a:pt x="2459" y="581"/>
                  </a:cubicBezTo>
                  <a:cubicBezTo>
                    <a:pt x="2459" y="581"/>
                    <a:pt x="2458" y="580"/>
                    <a:pt x="2458" y="580"/>
                  </a:cubicBezTo>
                  <a:cubicBezTo>
                    <a:pt x="2455" y="578"/>
                    <a:pt x="2453" y="576"/>
                    <a:pt x="2450" y="574"/>
                  </a:cubicBezTo>
                  <a:cubicBezTo>
                    <a:pt x="2450" y="574"/>
                    <a:pt x="2449" y="573"/>
                    <a:pt x="2449" y="573"/>
                  </a:cubicBezTo>
                  <a:cubicBezTo>
                    <a:pt x="2446" y="571"/>
                    <a:pt x="2442" y="569"/>
                    <a:pt x="2439" y="567"/>
                  </a:cubicBezTo>
                  <a:lnTo>
                    <a:pt x="2438" y="567"/>
                  </a:lnTo>
                  <a:lnTo>
                    <a:pt x="1281" y="11"/>
                  </a:lnTo>
                  <a:cubicBezTo>
                    <a:pt x="1258" y="0"/>
                    <a:pt x="1230" y="0"/>
                    <a:pt x="1206" y="11"/>
                  </a:cubicBezTo>
                  <a:lnTo>
                    <a:pt x="49" y="567"/>
                  </a:lnTo>
                  <a:cubicBezTo>
                    <a:pt x="49" y="567"/>
                    <a:pt x="49" y="567"/>
                    <a:pt x="48" y="567"/>
                  </a:cubicBezTo>
                  <a:cubicBezTo>
                    <a:pt x="45" y="569"/>
                    <a:pt x="42" y="571"/>
                    <a:pt x="39" y="573"/>
                  </a:cubicBezTo>
                  <a:cubicBezTo>
                    <a:pt x="38" y="573"/>
                    <a:pt x="38" y="574"/>
                    <a:pt x="37" y="574"/>
                  </a:cubicBezTo>
                  <a:cubicBezTo>
                    <a:pt x="35" y="576"/>
                    <a:pt x="32" y="578"/>
                    <a:pt x="30" y="580"/>
                  </a:cubicBezTo>
                  <a:cubicBezTo>
                    <a:pt x="29" y="580"/>
                    <a:pt x="29" y="581"/>
                    <a:pt x="28" y="581"/>
                  </a:cubicBezTo>
                  <a:cubicBezTo>
                    <a:pt x="25" y="584"/>
                    <a:pt x="23" y="586"/>
                    <a:pt x="20" y="589"/>
                  </a:cubicBezTo>
                  <a:cubicBezTo>
                    <a:pt x="20" y="589"/>
                    <a:pt x="20" y="590"/>
                    <a:pt x="20" y="590"/>
                  </a:cubicBezTo>
                  <a:cubicBezTo>
                    <a:pt x="18" y="592"/>
                    <a:pt x="16" y="595"/>
                    <a:pt x="14" y="598"/>
                  </a:cubicBezTo>
                  <a:cubicBezTo>
                    <a:pt x="13" y="599"/>
                    <a:pt x="13" y="600"/>
                    <a:pt x="12" y="601"/>
                  </a:cubicBezTo>
                  <a:cubicBezTo>
                    <a:pt x="12" y="601"/>
                    <a:pt x="11" y="602"/>
                    <a:pt x="11" y="603"/>
                  </a:cubicBezTo>
                  <a:cubicBezTo>
                    <a:pt x="10" y="605"/>
                    <a:pt x="9" y="606"/>
                    <a:pt x="8" y="608"/>
                  </a:cubicBezTo>
                  <a:cubicBezTo>
                    <a:pt x="8" y="609"/>
                    <a:pt x="7" y="609"/>
                    <a:pt x="7" y="610"/>
                  </a:cubicBezTo>
                  <a:cubicBezTo>
                    <a:pt x="6" y="614"/>
                    <a:pt x="4" y="617"/>
                    <a:pt x="3" y="620"/>
                  </a:cubicBezTo>
                  <a:cubicBezTo>
                    <a:pt x="3" y="621"/>
                    <a:pt x="3" y="622"/>
                    <a:pt x="3" y="622"/>
                  </a:cubicBezTo>
                  <a:cubicBezTo>
                    <a:pt x="2" y="625"/>
                    <a:pt x="1" y="628"/>
                    <a:pt x="1" y="632"/>
                  </a:cubicBezTo>
                  <a:cubicBezTo>
                    <a:pt x="1" y="632"/>
                    <a:pt x="1" y="633"/>
                    <a:pt x="0" y="634"/>
                  </a:cubicBezTo>
                  <a:cubicBezTo>
                    <a:pt x="0" y="638"/>
                    <a:pt x="0" y="641"/>
                    <a:pt x="0" y="645"/>
                  </a:cubicBezTo>
                  <a:lnTo>
                    <a:pt x="0" y="645"/>
                  </a:lnTo>
                  <a:lnTo>
                    <a:pt x="0" y="2075"/>
                  </a:lnTo>
                  <a:cubicBezTo>
                    <a:pt x="0" y="2106"/>
                    <a:pt x="17" y="2135"/>
                    <a:pt x="44" y="2151"/>
                  </a:cubicBezTo>
                  <a:lnTo>
                    <a:pt x="1201" y="2792"/>
                  </a:lnTo>
                  <a:cubicBezTo>
                    <a:pt x="1215" y="2800"/>
                    <a:pt x="1229" y="2803"/>
                    <a:pt x="1244" y="2803"/>
                  </a:cubicBezTo>
                  <a:cubicBezTo>
                    <a:pt x="1258" y="2803"/>
                    <a:pt x="1273" y="2800"/>
                    <a:pt x="1286" y="2792"/>
                  </a:cubicBezTo>
                  <a:lnTo>
                    <a:pt x="2443" y="2151"/>
                  </a:lnTo>
                  <a:cubicBezTo>
                    <a:pt x="2471" y="2135"/>
                    <a:pt x="2488" y="2106"/>
                    <a:pt x="2488" y="2075"/>
                  </a:cubicBezTo>
                  <a:lnTo>
                    <a:pt x="2488" y="645"/>
                  </a:lnTo>
                  <a:lnTo>
                    <a:pt x="2488" y="645"/>
                  </a:lnTo>
                  <a:cubicBezTo>
                    <a:pt x="2488" y="641"/>
                    <a:pt x="2487" y="638"/>
                    <a:pt x="2487" y="634"/>
                  </a:cubicBezTo>
                  <a:close/>
                  <a:moveTo>
                    <a:pt x="1244" y="2617"/>
                  </a:moveTo>
                  <a:lnTo>
                    <a:pt x="174" y="2024"/>
                  </a:lnTo>
                  <a:lnTo>
                    <a:pt x="174" y="793"/>
                  </a:lnTo>
                  <a:lnTo>
                    <a:pt x="741" y="1108"/>
                  </a:lnTo>
                  <a:cubicBezTo>
                    <a:pt x="755" y="1115"/>
                    <a:pt x="769" y="1119"/>
                    <a:pt x="783" y="1119"/>
                  </a:cubicBezTo>
                  <a:cubicBezTo>
                    <a:pt x="814" y="1119"/>
                    <a:pt x="844" y="1103"/>
                    <a:pt x="859" y="1074"/>
                  </a:cubicBezTo>
                  <a:cubicBezTo>
                    <a:pt x="883" y="1032"/>
                    <a:pt x="868" y="979"/>
                    <a:pt x="826" y="956"/>
                  </a:cubicBezTo>
                  <a:lnTo>
                    <a:pt x="276" y="651"/>
                  </a:lnTo>
                  <a:lnTo>
                    <a:pt x="1244" y="186"/>
                  </a:lnTo>
                  <a:lnTo>
                    <a:pt x="2211" y="651"/>
                  </a:lnTo>
                  <a:lnTo>
                    <a:pt x="1662" y="956"/>
                  </a:lnTo>
                  <a:cubicBezTo>
                    <a:pt x="1620" y="979"/>
                    <a:pt x="1605" y="1032"/>
                    <a:pt x="1628" y="1074"/>
                  </a:cubicBezTo>
                  <a:cubicBezTo>
                    <a:pt x="1644" y="1103"/>
                    <a:pt x="1673" y="1119"/>
                    <a:pt x="1704" y="1119"/>
                  </a:cubicBezTo>
                  <a:cubicBezTo>
                    <a:pt x="1718" y="1119"/>
                    <a:pt x="1733" y="1115"/>
                    <a:pt x="1746" y="1108"/>
                  </a:cubicBezTo>
                  <a:lnTo>
                    <a:pt x="2314" y="793"/>
                  </a:lnTo>
                  <a:lnTo>
                    <a:pt x="2314" y="2024"/>
                  </a:lnTo>
                  <a:lnTo>
                    <a:pt x="1244" y="26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-482" y="2403"/>
              <a:ext cx="152" cy="249"/>
            </a:xfrm>
            <a:custGeom>
              <a:avLst/>
              <a:gdLst>
                <a:gd name="T0" fmla="*/ 422 w 670"/>
                <a:gd name="T1" fmla="*/ 14 h 1098"/>
                <a:gd name="T2" fmla="*/ 401 w 670"/>
                <a:gd name="T3" fmla="*/ 3 h 1098"/>
                <a:gd name="T4" fmla="*/ 267 w 670"/>
                <a:gd name="T5" fmla="*/ 2 h 1098"/>
                <a:gd name="T6" fmla="*/ 246 w 670"/>
                <a:gd name="T7" fmla="*/ 14 h 1098"/>
                <a:gd name="T8" fmla="*/ 2 w 670"/>
                <a:gd name="T9" fmla="*/ 795 h 1098"/>
                <a:gd name="T10" fmla="*/ 7 w 670"/>
                <a:gd name="T11" fmla="*/ 813 h 1098"/>
                <a:gd name="T12" fmla="*/ 323 w 670"/>
                <a:gd name="T13" fmla="*/ 1093 h 1098"/>
                <a:gd name="T14" fmla="*/ 334 w 670"/>
                <a:gd name="T15" fmla="*/ 1098 h 1098"/>
                <a:gd name="T16" fmla="*/ 346 w 670"/>
                <a:gd name="T17" fmla="*/ 1093 h 1098"/>
                <a:gd name="T18" fmla="*/ 662 w 670"/>
                <a:gd name="T19" fmla="*/ 813 h 1098"/>
                <a:gd name="T20" fmla="*/ 667 w 670"/>
                <a:gd name="T21" fmla="*/ 795 h 1098"/>
                <a:gd name="T22" fmla="*/ 422 w 670"/>
                <a:gd name="T23" fmla="*/ 14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0" h="1098">
                  <a:moveTo>
                    <a:pt x="422" y="14"/>
                  </a:moveTo>
                  <a:cubicBezTo>
                    <a:pt x="419" y="5"/>
                    <a:pt x="410" y="0"/>
                    <a:pt x="401" y="3"/>
                  </a:cubicBezTo>
                  <a:cubicBezTo>
                    <a:pt x="358" y="14"/>
                    <a:pt x="311" y="14"/>
                    <a:pt x="267" y="2"/>
                  </a:cubicBezTo>
                  <a:cubicBezTo>
                    <a:pt x="258" y="0"/>
                    <a:pt x="249" y="5"/>
                    <a:pt x="246" y="14"/>
                  </a:cubicBezTo>
                  <a:lnTo>
                    <a:pt x="2" y="795"/>
                  </a:lnTo>
                  <a:cubicBezTo>
                    <a:pt x="0" y="801"/>
                    <a:pt x="2" y="808"/>
                    <a:pt x="7" y="813"/>
                  </a:cubicBezTo>
                  <a:lnTo>
                    <a:pt x="323" y="1093"/>
                  </a:lnTo>
                  <a:cubicBezTo>
                    <a:pt x="326" y="1096"/>
                    <a:pt x="330" y="1098"/>
                    <a:pt x="334" y="1098"/>
                  </a:cubicBezTo>
                  <a:cubicBezTo>
                    <a:pt x="338" y="1098"/>
                    <a:pt x="342" y="1096"/>
                    <a:pt x="346" y="1093"/>
                  </a:cubicBezTo>
                  <a:lnTo>
                    <a:pt x="662" y="813"/>
                  </a:lnTo>
                  <a:cubicBezTo>
                    <a:pt x="668" y="808"/>
                    <a:pt x="670" y="801"/>
                    <a:pt x="667" y="795"/>
                  </a:cubicBezTo>
                  <a:lnTo>
                    <a:pt x="422" y="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-460" y="2305"/>
              <a:ext cx="106" cy="87"/>
            </a:xfrm>
            <a:custGeom>
              <a:avLst/>
              <a:gdLst>
                <a:gd name="T0" fmla="*/ 10 w 467"/>
                <a:gd name="T1" fmla="*/ 115 h 384"/>
                <a:gd name="T2" fmla="*/ 153 w 467"/>
                <a:gd name="T3" fmla="*/ 361 h 384"/>
                <a:gd name="T4" fmla="*/ 164 w 467"/>
                <a:gd name="T5" fmla="*/ 369 h 384"/>
                <a:gd name="T6" fmla="*/ 178 w 467"/>
                <a:gd name="T7" fmla="*/ 373 h 384"/>
                <a:gd name="T8" fmla="*/ 239 w 467"/>
                <a:gd name="T9" fmla="*/ 384 h 384"/>
                <a:gd name="T10" fmla="*/ 297 w 467"/>
                <a:gd name="T11" fmla="*/ 373 h 384"/>
                <a:gd name="T12" fmla="*/ 312 w 467"/>
                <a:gd name="T13" fmla="*/ 369 h 384"/>
                <a:gd name="T14" fmla="*/ 323 w 467"/>
                <a:gd name="T15" fmla="*/ 360 h 384"/>
                <a:gd name="T16" fmla="*/ 458 w 467"/>
                <a:gd name="T17" fmla="*/ 114 h 384"/>
                <a:gd name="T18" fmla="*/ 453 w 467"/>
                <a:gd name="T19" fmla="*/ 60 h 384"/>
                <a:gd name="T20" fmla="*/ 239 w 467"/>
                <a:gd name="T21" fmla="*/ 0 h 384"/>
                <a:gd name="T22" fmla="*/ 18 w 467"/>
                <a:gd name="T23" fmla="*/ 60 h 384"/>
                <a:gd name="T24" fmla="*/ 9 w 467"/>
                <a:gd name="T25" fmla="*/ 113 h 384"/>
                <a:gd name="T26" fmla="*/ 10 w 467"/>
                <a:gd name="T27" fmla="*/ 115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7" h="384">
                  <a:moveTo>
                    <a:pt x="10" y="115"/>
                  </a:moveTo>
                  <a:lnTo>
                    <a:pt x="153" y="361"/>
                  </a:lnTo>
                  <a:cubicBezTo>
                    <a:pt x="155" y="365"/>
                    <a:pt x="159" y="368"/>
                    <a:pt x="164" y="369"/>
                  </a:cubicBezTo>
                  <a:cubicBezTo>
                    <a:pt x="169" y="370"/>
                    <a:pt x="173" y="372"/>
                    <a:pt x="178" y="373"/>
                  </a:cubicBezTo>
                  <a:cubicBezTo>
                    <a:pt x="197" y="378"/>
                    <a:pt x="217" y="384"/>
                    <a:pt x="239" y="384"/>
                  </a:cubicBezTo>
                  <a:cubicBezTo>
                    <a:pt x="260" y="384"/>
                    <a:pt x="279" y="379"/>
                    <a:pt x="297" y="373"/>
                  </a:cubicBezTo>
                  <a:cubicBezTo>
                    <a:pt x="302" y="372"/>
                    <a:pt x="307" y="370"/>
                    <a:pt x="312" y="369"/>
                  </a:cubicBezTo>
                  <a:cubicBezTo>
                    <a:pt x="317" y="368"/>
                    <a:pt x="321" y="365"/>
                    <a:pt x="323" y="360"/>
                  </a:cubicBezTo>
                  <a:lnTo>
                    <a:pt x="458" y="114"/>
                  </a:lnTo>
                  <a:cubicBezTo>
                    <a:pt x="463" y="104"/>
                    <a:pt x="467" y="82"/>
                    <a:pt x="453" y="60"/>
                  </a:cubicBezTo>
                  <a:cubicBezTo>
                    <a:pt x="428" y="20"/>
                    <a:pt x="356" y="0"/>
                    <a:pt x="239" y="0"/>
                  </a:cubicBezTo>
                  <a:cubicBezTo>
                    <a:pt x="120" y="0"/>
                    <a:pt x="46" y="20"/>
                    <a:pt x="18" y="60"/>
                  </a:cubicBezTo>
                  <a:cubicBezTo>
                    <a:pt x="0" y="86"/>
                    <a:pt x="8" y="110"/>
                    <a:pt x="9" y="113"/>
                  </a:cubicBezTo>
                  <a:cubicBezTo>
                    <a:pt x="9" y="114"/>
                    <a:pt x="9" y="115"/>
                    <a:pt x="10" y="11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xmlns="" val="214103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9" r:id="rId3"/>
    <p:sldLayoutId id="2147483666" r:id="rId4"/>
    <p:sldLayoutId id="2147483674" r:id="rId5"/>
    <p:sldLayoutId id="2147483675" r:id="rId6"/>
    <p:sldLayoutId id="2147483673" r:id="rId7"/>
    <p:sldLayoutId id="2147483667" r:id="rId8"/>
    <p:sldLayoutId id="2147483661" r:id="rId9"/>
    <p:sldLayoutId id="2147483671" r:id="rId10"/>
    <p:sldLayoutId id="2147483672" r:id="rId11"/>
    <p:sldLayoutId id="214748367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user\Desktop\KakaoTalk_20181008_15123267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4795736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538929" y="5620532"/>
            <a:ext cx="982484" cy="177154"/>
          </a:xfrm>
          <a:prstGeom prst="rect">
            <a:avLst/>
          </a:prstGeom>
          <a:noFill/>
        </p:spPr>
        <p:txBody>
          <a:bodyPr wrap="square" lIns="72000" tIns="72000" rtlCol="0" anchor="ctr">
            <a:noAutofit/>
          </a:bodyPr>
          <a:lstStyle/>
          <a:p>
            <a:pPr algn="ctr"/>
            <a:endParaRPr lang="en-US" sz="20000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5060" y="5238437"/>
            <a:ext cx="7577459" cy="927578"/>
          </a:xfrm>
          <a:prstGeom prst="rect">
            <a:avLst/>
          </a:prstGeom>
          <a:noFill/>
        </p:spPr>
        <p:txBody>
          <a:bodyPr wrap="square" lIns="72000" tIns="72000" rtlCol="0" anchor="t">
            <a:noAutofit/>
          </a:bodyPr>
          <a:lstStyle/>
          <a:p>
            <a:pPr lvl="0" algn="ctr">
              <a:lnSpc>
                <a:spcPct val="150000"/>
              </a:lnSpc>
              <a:spcAft>
                <a:spcPts val="600"/>
              </a:spcAft>
            </a:pPr>
            <a:r>
              <a:rPr lang="en-US" sz="4400" b="1" dirty="0">
                <a:solidFill>
                  <a:srgbClr val="2B4A63"/>
                </a:solidFill>
                <a:latin typeface="Bree Serif"/>
              </a:rPr>
              <a:t>JOGIYO</a:t>
            </a:r>
          </a:p>
        </p:txBody>
      </p:sp>
      <p:pic>
        <p:nvPicPr>
          <p:cNvPr id="1026" name="Picture 2" descr="C:\Users\user\Desktop\KakaoTalk_20181008_15101243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4132" y="4803132"/>
            <a:ext cx="4530408" cy="205486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315200" y="6153150"/>
            <a:ext cx="1990725" cy="704850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800" b="1" dirty="0">
                <a:solidFill>
                  <a:schemeClr val="accent1"/>
                </a:solidFill>
                <a:latin typeface="굴림" pitchFamily="50" charset="-127"/>
                <a:ea typeface="굴림" pitchFamily="50" charset="-127"/>
              </a:rPr>
              <a:t>팀 프로젝트 </a:t>
            </a:r>
            <a:r>
              <a:rPr lang="en-US" altLang="ko-KR" sz="1800" b="1" dirty="0">
                <a:solidFill>
                  <a:schemeClr val="accent1"/>
                </a:solidFill>
                <a:latin typeface="굴림" pitchFamily="50" charset="-127"/>
                <a:ea typeface="굴림" pitchFamily="50" charset="-127"/>
              </a:rPr>
              <a:t>4</a:t>
            </a:r>
            <a:r>
              <a:rPr lang="ko-KR" altLang="en-US" sz="1800" b="1" dirty="0">
                <a:solidFill>
                  <a:schemeClr val="accent1"/>
                </a:solidFill>
                <a:latin typeface="굴림" pitchFamily="50" charset="-127"/>
                <a:ea typeface="굴림" pitchFamily="50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xmlns="" val="415849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3925" y="3324224"/>
            <a:ext cx="1557338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BFBDB074-4747-4F71-ACA0-55B30E389CD3}"/>
              </a:ext>
            </a:extLst>
          </p:cNvPr>
          <p:cNvSpPr txBox="1"/>
          <p:nvPr/>
        </p:nvSpPr>
        <p:spPr>
          <a:xfrm>
            <a:off x="418290" y="2655651"/>
            <a:ext cx="797668" cy="350196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endParaRPr lang="ko-KR" alt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3" name="그룹 78">
            <a:extLst>
              <a:ext uri="{FF2B5EF4-FFF2-40B4-BE49-F238E27FC236}">
                <a16:creationId xmlns="" xmlns:a16="http://schemas.microsoft.com/office/drawing/2014/main" id="{F7F0C1BE-9742-429C-97DE-3183E5291448}"/>
              </a:ext>
            </a:extLst>
          </p:cNvPr>
          <p:cNvGrpSpPr/>
          <p:nvPr/>
        </p:nvGrpSpPr>
        <p:grpSpPr>
          <a:xfrm>
            <a:off x="316711" y="331702"/>
            <a:ext cx="8580641" cy="6122886"/>
            <a:chOff x="422281" y="403580"/>
            <a:chExt cx="11440855" cy="6112968"/>
          </a:xfrm>
        </p:grpSpPr>
        <p:sp>
          <p:nvSpPr>
            <p:cNvPr id="80" name="L 도형 79">
              <a:extLst>
                <a:ext uri="{FF2B5EF4-FFF2-40B4-BE49-F238E27FC236}">
                  <a16:creationId xmlns="" xmlns:a16="http://schemas.microsoft.com/office/drawing/2014/main" id="{1BE880A0-3861-4373-A9FE-C470FA3CCEC7}"/>
                </a:ext>
              </a:extLst>
            </p:cNvPr>
            <p:cNvSpPr/>
            <p:nvPr/>
          </p:nvSpPr>
          <p:spPr>
            <a:xfrm>
              <a:off x="422281" y="1670015"/>
              <a:ext cx="11440854" cy="4846533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/>
            </a:p>
          </p:txBody>
        </p:sp>
        <p:sp>
          <p:nvSpPr>
            <p:cNvPr id="81" name="L 도형 80">
              <a:extLst>
                <a:ext uri="{FF2B5EF4-FFF2-40B4-BE49-F238E27FC236}">
                  <a16:creationId xmlns="" xmlns:a16="http://schemas.microsoft.com/office/drawing/2014/main" id="{9876B2CE-DA99-4A86-89CA-886987A769F8}"/>
                </a:ext>
              </a:extLst>
            </p:cNvPr>
            <p:cNvSpPr/>
            <p:nvPr/>
          </p:nvSpPr>
          <p:spPr>
            <a:xfrm rot="10800000">
              <a:off x="2392037" y="403580"/>
              <a:ext cx="9471099" cy="611296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sp>
        <p:nvSpPr>
          <p:cNvPr id="82" name="Заголовок 1">
            <a:extLst>
              <a:ext uri="{FF2B5EF4-FFF2-40B4-BE49-F238E27FC236}">
                <a16:creationId xmlns="" xmlns:a16="http://schemas.microsoft.com/office/drawing/2014/main" id="{0278D2BF-FB18-4D80-AE6A-9F837361EC40}"/>
              </a:ext>
            </a:extLst>
          </p:cNvPr>
          <p:cNvSpPr txBox="1">
            <a:spLocks/>
          </p:cNvSpPr>
          <p:nvPr/>
        </p:nvSpPr>
        <p:spPr>
          <a:xfrm>
            <a:off x="141948" y="720704"/>
            <a:ext cx="2726090" cy="43374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spc="75" dirty="0">
                <a:solidFill>
                  <a:schemeClr val="bg2">
                    <a:lumMod val="25000"/>
                  </a:schemeClr>
                </a:solidFill>
                <a:latin typeface="+mj-ea"/>
                <a:cs typeface="Poppins SemiBold" panose="02000000000000000000" pitchFamily="2" charset="0"/>
              </a:rPr>
              <a:t>기능구성</a:t>
            </a:r>
            <a:endParaRPr lang="ru-RU" sz="3000" b="1" spc="75" dirty="0">
              <a:solidFill>
                <a:schemeClr val="bg2">
                  <a:lumMod val="25000"/>
                </a:schemeClr>
              </a:solidFill>
              <a:latin typeface="+mj-ea"/>
              <a:cs typeface="Poppins SemiBold" panose="02000000000000000000" pitchFamily="2" charset="0"/>
            </a:endParaRPr>
          </a:p>
        </p:txBody>
      </p:sp>
      <p:cxnSp>
        <p:nvCxnSpPr>
          <p:cNvPr id="83" name="Прямая соединительная линия 27">
            <a:extLst>
              <a:ext uri="{FF2B5EF4-FFF2-40B4-BE49-F238E27FC236}">
                <a16:creationId xmlns="" xmlns:a16="http://schemas.microsoft.com/office/drawing/2014/main" id="{6D9E94D4-F2DD-4EDC-87D1-5AE732B8999D}"/>
              </a:ext>
            </a:extLst>
          </p:cNvPr>
          <p:cNvCxnSpPr/>
          <p:nvPr/>
        </p:nvCxnSpPr>
        <p:spPr>
          <a:xfrm>
            <a:off x="316711" y="1161257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Заголовок 1">
            <a:extLst>
              <a:ext uri="{FF2B5EF4-FFF2-40B4-BE49-F238E27FC236}">
                <a16:creationId xmlns="" xmlns:a16="http://schemas.microsoft.com/office/drawing/2014/main" id="{F96D90C7-1193-40AC-9D82-15C5C2DCF968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321946" y="3964916"/>
            <a:ext cx="377632" cy="84508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510956" y="3919698"/>
            <a:ext cx="277658" cy="98731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758302" y="3962632"/>
            <a:ext cx="464741" cy="250696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633053" y="4005393"/>
            <a:ext cx="365640" cy="151175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Заголовок 1"/>
          <p:cNvSpPr txBox="1">
            <a:spLocks/>
          </p:cNvSpPr>
          <p:nvPr/>
        </p:nvSpPr>
        <p:spPr>
          <a:xfrm>
            <a:off x="1696453" y="1189751"/>
            <a:ext cx="5946607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 </a:t>
            </a:r>
            <a:r>
              <a:rPr lang="ko-KR" altLang="en-US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주요기능 구성</a:t>
            </a:r>
            <a:r>
              <a:rPr lang="en-US" altLang="ko-KR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(</a:t>
            </a:r>
            <a:r>
              <a:rPr lang="ko-KR" altLang="en-US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r>
              <a:rPr lang="en-US" altLang="ko-KR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)</a:t>
            </a:r>
            <a:endParaRPr lang="en-US" sz="3200" b="1" spc="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grpSp>
        <p:nvGrpSpPr>
          <p:cNvPr id="54" name="그룹 2"/>
          <p:cNvGrpSpPr/>
          <p:nvPr/>
        </p:nvGrpSpPr>
        <p:grpSpPr>
          <a:xfrm>
            <a:off x="660396" y="3215653"/>
            <a:ext cx="2246786" cy="2295655"/>
            <a:chOff x="-262472" y="3196602"/>
            <a:chExt cx="2995714" cy="2295655"/>
          </a:xfrm>
        </p:grpSpPr>
        <p:cxnSp>
          <p:nvCxnSpPr>
            <p:cNvPr id="55" name="Прямая соединительная линия 26"/>
            <p:cNvCxnSpPr/>
            <p:nvPr/>
          </p:nvCxnSpPr>
          <p:spPr>
            <a:xfrm>
              <a:off x="2126359" y="3196602"/>
              <a:ext cx="0" cy="22956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Текст 11"/>
            <p:cNvSpPr txBox="1">
              <a:spLocks/>
            </p:cNvSpPr>
            <p:nvPr/>
          </p:nvSpPr>
          <p:spPr>
            <a:xfrm>
              <a:off x="-262471" y="447424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메뉴 관리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57" name="Текст 11"/>
            <p:cNvSpPr txBox="1">
              <a:spLocks/>
            </p:cNvSpPr>
            <p:nvPr/>
          </p:nvSpPr>
          <p:spPr>
            <a:xfrm>
              <a:off x="-262472" y="4957974"/>
              <a:ext cx="2995713" cy="530779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메뉴 관리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사이드메뉴 관리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품절메뉴관리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</p:grpSp>
      <p:grpSp>
        <p:nvGrpSpPr>
          <p:cNvPr id="58" name="그룹 124"/>
          <p:cNvGrpSpPr/>
          <p:nvPr/>
        </p:nvGrpSpPr>
        <p:grpSpPr>
          <a:xfrm>
            <a:off x="3427221" y="3196602"/>
            <a:ext cx="2246786" cy="3661398"/>
            <a:chOff x="-262472" y="3196602"/>
            <a:chExt cx="2995714" cy="3661398"/>
          </a:xfrm>
        </p:grpSpPr>
        <p:cxnSp>
          <p:nvCxnSpPr>
            <p:cNvPr id="59" name="Прямая соединительная линия 26"/>
            <p:cNvCxnSpPr/>
            <p:nvPr/>
          </p:nvCxnSpPr>
          <p:spPr>
            <a:xfrm>
              <a:off x="2126359" y="3196602"/>
              <a:ext cx="0" cy="22956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Текст 11"/>
            <p:cNvSpPr txBox="1">
              <a:spLocks/>
            </p:cNvSpPr>
            <p:nvPr/>
          </p:nvSpPr>
          <p:spPr>
            <a:xfrm>
              <a:off x="-262471" y="447424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주문확인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61" name="Текст 11"/>
            <p:cNvSpPr txBox="1">
              <a:spLocks/>
            </p:cNvSpPr>
            <p:nvPr/>
          </p:nvSpPr>
          <p:spPr>
            <a:xfrm>
              <a:off x="-262472" y="4957974"/>
              <a:ext cx="2995713" cy="190002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주문리스트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주문 상세보기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</p:grpSp>
      <p:grpSp>
        <p:nvGrpSpPr>
          <p:cNvPr id="62" name="그룹 139"/>
          <p:cNvGrpSpPr/>
          <p:nvPr/>
        </p:nvGrpSpPr>
        <p:grpSpPr>
          <a:xfrm>
            <a:off x="4894352" y="3196602"/>
            <a:ext cx="2265836" cy="3214446"/>
            <a:chOff x="880527" y="3196602"/>
            <a:chExt cx="3021114" cy="3214446"/>
          </a:xfrm>
        </p:grpSpPr>
        <p:cxnSp>
          <p:nvCxnSpPr>
            <p:cNvPr id="63" name="Прямая соединительная линия 26"/>
            <p:cNvCxnSpPr/>
            <p:nvPr/>
          </p:nvCxnSpPr>
          <p:spPr>
            <a:xfrm>
              <a:off x="3256659" y="3196602"/>
              <a:ext cx="0" cy="22956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Текст 11"/>
            <p:cNvSpPr txBox="1">
              <a:spLocks/>
            </p:cNvSpPr>
            <p:nvPr/>
          </p:nvSpPr>
          <p:spPr>
            <a:xfrm>
              <a:off x="905928" y="445519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운영 정보수정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65" name="Текст 11"/>
            <p:cNvSpPr txBox="1">
              <a:spLocks/>
            </p:cNvSpPr>
            <p:nvPr/>
          </p:nvSpPr>
          <p:spPr>
            <a:xfrm>
              <a:off x="880527" y="4910349"/>
              <a:ext cx="2995713" cy="150069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운영시간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원산지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음식점 이름 수정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 err="1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배달료</a:t>
              </a:r>
              <a:r>
                <a:rPr lang="en-US" altLang="ko-KR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/</a:t>
              </a: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최소주문금액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</p:grpSp>
      <p:grpSp>
        <p:nvGrpSpPr>
          <p:cNvPr id="66" name="그룹 154"/>
          <p:cNvGrpSpPr/>
          <p:nvPr/>
        </p:nvGrpSpPr>
        <p:grpSpPr>
          <a:xfrm>
            <a:off x="6332908" y="4474243"/>
            <a:ext cx="2246786" cy="2597889"/>
            <a:chOff x="-262472" y="4474243"/>
            <a:chExt cx="2995714" cy="2597889"/>
          </a:xfrm>
        </p:grpSpPr>
        <p:sp>
          <p:nvSpPr>
            <p:cNvPr id="67" name="Текст 11"/>
            <p:cNvSpPr txBox="1">
              <a:spLocks/>
            </p:cNvSpPr>
            <p:nvPr/>
          </p:nvSpPr>
          <p:spPr>
            <a:xfrm>
              <a:off x="-262471" y="447424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임시중지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68" name="Текст 11"/>
            <p:cNvSpPr txBox="1">
              <a:spLocks/>
            </p:cNvSpPr>
            <p:nvPr/>
          </p:nvSpPr>
          <p:spPr>
            <a:xfrm>
              <a:off x="-262472" y="4957974"/>
              <a:ext cx="2995713" cy="211415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가게임시운영중지 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7267754" y="3806146"/>
            <a:ext cx="249471" cy="50286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2713" y="3362325"/>
            <a:ext cx="930369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43338" y="3324225"/>
            <a:ext cx="1200233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53049" y="3381374"/>
            <a:ext cx="1192457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43738" y="3457575"/>
            <a:ext cx="876652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4" name="그룹 109"/>
          <p:cNvGrpSpPr/>
          <p:nvPr/>
        </p:nvGrpSpPr>
        <p:grpSpPr>
          <a:xfrm>
            <a:off x="1979140" y="3196602"/>
            <a:ext cx="2246786" cy="3447266"/>
            <a:chOff x="-262472" y="3196602"/>
            <a:chExt cx="2995714" cy="3447266"/>
          </a:xfrm>
        </p:grpSpPr>
        <p:cxnSp>
          <p:nvCxnSpPr>
            <p:cNvPr id="75" name="Прямая соединительная линия 26"/>
            <p:cNvCxnSpPr/>
            <p:nvPr/>
          </p:nvCxnSpPr>
          <p:spPr>
            <a:xfrm>
              <a:off x="2126359" y="3196602"/>
              <a:ext cx="0" cy="22956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Текст 11"/>
            <p:cNvSpPr txBox="1">
              <a:spLocks/>
            </p:cNvSpPr>
            <p:nvPr/>
          </p:nvSpPr>
          <p:spPr>
            <a:xfrm>
              <a:off x="-262471" y="447424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리뷰관리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78" name="Текст 11"/>
            <p:cNvSpPr txBox="1">
              <a:spLocks/>
            </p:cNvSpPr>
            <p:nvPr/>
          </p:nvSpPr>
          <p:spPr>
            <a:xfrm>
              <a:off x="-262472" y="4957974"/>
              <a:ext cx="2995713" cy="168589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고객리뷰 보기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사장님 </a:t>
              </a:r>
              <a:r>
                <a:rPr lang="ko-KR" altLang="en-US" sz="1100" kern="0" dirty="0" err="1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답글</a:t>
              </a: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 달기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3477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5">
            <a:extLst>
              <a:ext uri="{FF2B5EF4-FFF2-40B4-BE49-F238E27FC236}">
                <a16:creationId xmlns="" xmlns:a16="http://schemas.microsoft.com/office/drawing/2014/main" id="{440C8670-A7DB-48A8-99AE-75C8C81BC246}"/>
              </a:ext>
            </a:extLst>
          </p:cNvPr>
          <p:cNvGrpSpPr/>
          <p:nvPr/>
        </p:nvGrpSpPr>
        <p:grpSpPr>
          <a:xfrm>
            <a:off x="2675857" y="3262988"/>
            <a:ext cx="1230195" cy="1361974"/>
            <a:chOff x="9032878" y="1003006"/>
            <a:chExt cx="1475608" cy="1406537"/>
          </a:xfrm>
        </p:grpSpPr>
        <p:pic>
          <p:nvPicPr>
            <p:cNvPr id="40" name="그림 39">
              <a:extLst>
                <a:ext uri="{FF2B5EF4-FFF2-40B4-BE49-F238E27FC236}">
                  <a16:creationId xmlns="" xmlns:a16="http://schemas.microsoft.com/office/drawing/2014/main" id="{C0F36C55-72A2-4E20-B16E-21D448628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243100" y="1003006"/>
              <a:ext cx="1265386" cy="1265387"/>
            </a:xfrm>
            <a:prstGeom prst="rect">
              <a:avLst/>
            </a:prstGeom>
          </p:spPr>
        </p:pic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38137293-55AF-45E8-8C22-A5D43E389515}"/>
                </a:ext>
              </a:extLst>
            </p:cNvPr>
            <p:cNvSpPr/>
            <p:nvPr/>
          </p:nvSpPr>
          <p:spPr>
            <a:xfrm>
              <a:off x="9032878" y="2091239"/>
              <a:ext cx="1157867" cy="318304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BFBDB074-4747-4F71-ACA0-55B30E389CD3}"/>
              </a:ext>
            </a:extLst>
          </p:cNvPr>
          <p:cNvSpPr txBox="1"/>
          <p:nvPr/>
        </p:nvSpPr>
        <p:spPr>
          <a:xfrm>
            <a:off x="418290" y="2655651"/>
            <a:ext cx="797668" cy="350196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endParaRPr lang="ko-KR" alt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3" name="그룹 78">
            <a:extLst>
              <a:ext uri="{FF2B5EF4-FFF2-40B4-BE49-F238E27FC236}">
                <a16:creationId xmlns="" xmlns:a16="http://schemas.microsoft.com/office/drawing/2014/main" id="{F7F0C1BE-9742-429C-97DE-3183E5291448}"/>
              </a:ext>
            </a:extLst>
          </p:cNvPr>
          <p:cNvGrpSpPr/>
          <p:nvPr/>
        </p:nvGrpSpPr>
        <p:grpSpPr>
          <a:xfrm>
            <a:off x="316711" y="331702"/>
            <a:ext cx="8580641" cy="6122886"/>
            <a:chOff x="422281" y="403580"/>
            <a:chExt cx="11440855" cy="6112968"/>
          </a:xfrm>
        </p:grpSpPr>
        <p:sp>
          <p:nvSpPr>
            <p:cNvPr id="80" name="L 도형 79">
              <a:extLst>
                <a:ext uri="{FF2B5EF4-FFF2-40B4-BE49-F238E27FC236}">
                  <a16:creationId xmlns="" xmlns:a16="http://schemas.microsoft.com/office/drawing/2014/main" id="{1BE880A0-3861-4373-A9FE-C470FA3CCEC7}"/>
                </a:ext>
              </a:extLst>
            </p:cNvPr>
            <p:cNvSpPr/>
            <p:nvPr/>
          </p:nvSpPr>
          <p:spPr>
            <a:xfrm>
              <a:off x="422281" y="1670015"/>
              <a:ext cx="11440854" cy="4846533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/>
            </a:p>
          </p:txBody>
        </p:sp>
        <p:sp>
          <p:nvSpPr>
            <p:cNvPr id="81" name="L 도형 80">
              <a:extLst>
                <a:ext uri="{FF2B5EF4-FFF2-40B4-BE49-F238E27FC236}">
                  <a16:creationId xmlns="" xmlns:a16="http://schemas.microsoft.com/office/drawing/2014/main" id="{9876B2CE-DA99-4A86-89CA-886987A769F8}"/>
                </a:ext>
              </a:extLst>
            </p:cNvPr>
            <p:cNvSpPr/>
            <p:nvPr/>
          </p:nvSpPr>
          <p:spPr>
            <a:xfrm rot="10800000">
              <a:off x="2392037" y="403580"/>
              <a:ext cx="9471099" cy="611296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sp>
        <p:nvSpPr>
          <p:cNvPr id="82" name="Заголовок 1">
            <a:extLst>
              <a:ext uri="{FF2B5EF4-FFF2-40B4-BE49-F238E27FC236}">
                <a16:creationId xmlns="" xmlns:a16="http://schemas.microsoft.com/office/drawing/2014/main" id="{0278D2BF-FB18-4D80-AE6A-9F837361EC40}"/>
              </a:ext>
            </a:extLst>
          </p:cNvPr>
          <p:cNvSpPr txBox="1">
            <a:spLocks/>
          </p:cNvSpPr>
          <p:nvPr/>
        </p:nvSpPr>
        <p:spPr>
          <a:xfrm>
            <a:off x="141948" y="720704"/>
            <a:ext cx="2726090" cy="43374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spc="75" dirty="0">
                <a:solidFill>
                  <a:schemeClr val="bg2">
                    <a:lumMod val="25000"/>
                  </a:schemeClr>
                </a:solidFill>
                <a:latin typeface="+mj-ea"/>
                <a:cs typeface="Poppins SemiBold" panose="02000000000000000000" pitchFamily="2" charset="0"/>
              </a:rPr>
              <a:t>기능구성</a:t>
            </a:r>
            <a:endParaRPr lang="ru-RU" sz="3000" b="1" spc="75" dirty="0">
              <a:solidFill>
                <a:schemeClr val="bg2">
                  <a:lumMod val="25000"/>
                </a:schemeClr>
              </a:solidFill>
              <a:latin typeface="+mj-ea"/>
              <a:cs typeface="Poppins SemiBold" panose="02000000000000000000" pitchFamily="2" charset="0"/>
            </a:endParaRPr>
          </a:p>
        </p:txBody>
      </p:sp>
      <p:cxnSp>
        <p:nvCxnSpPr>
          <p:cNvPr id="83" name="Прямая соединительная линия 27">
            <a:extLst>
              <a:ext uri="{FF2B5EF4-FFF2-40B4-BE49-F238E27FC236}">
                <a16:creationId xmlns="" xmlns:a16="http://schemas.microsoft.com/office/drawing/2014/main" id="{6D9E94D4-F2DD-4EDC-87D1-5AE732B8999D}"/>
              </a:ext>
            </a:extLst>
          </p:cNvPr>
          <p:cNvCxnSpPr/>
          <p:nvPr/>
        </p:nvCxnSpPr>
        <p:spPr>
          <a:xfrm>
            <a:off x="316711" y="1161257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Заголовок 1">
            <a:extLst>
              <a:ext uri="{FF2B5EF4-FFF2-40B4-BE49-F238E27FC236}">
                <a16:creationId xmlns="" xmlns:a16="http://schemas.microsoft.com/office/drawing/2014/main" id="{F96D90C7-1193-40AC-9D82-15C5C2DCF968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510956" y="3919698"/>
            <a:ext cx="277658" cy="98731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699198" y="4005393"/>
            <a:ext cx="365640" cy="151175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Заголовок 1"/>
          <p:cNvSpPr txBox="1">
            <a:spLocks/>
          </p:cNvSpPr>
          <p:nvPr/>
        </p:nvSpPr>
        <p:spPr>
          <a:xfrm>
            <a:off x="1696453" y="1189751"/>
            <a:ext cx="5946607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 </a:t>
            </a:r>
            <a:r>
              <a:rPr lang="ko-KR" altLang="en-US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주요기능 구성</a:t>
            </a:r>
            <a:r>
              <a:rPr lang="en-US" altLang="ko-KR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(</a:t>
            </a:r>
            <a:r>
              <a:rPr lang="ko-KR" altLang="en-US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관리자</a:t>
            </a:r>
            <a:r>
              <a:rPr lang="en-US" altLang="ko-KR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)</a:t>
            </a:r>
            <a:endParaRPr lang="en-US" sz="3200" b="1" spc="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grpSp>
        <p:nvGrpSpPr>
          <p:cNvPr id="58" name="그룹 124"/>
          <p:cNvGrpSpPr/>
          <p:nvPr/>
        </p:nvGrpSpPr>
        <p:grpSpPr>
          <a:xfrm>
            <a:off x="2129503" y="3262988"/>
            <a:ext cx="2263229" cy="3605276"/>
            <a:chOff x="-598640" y="3196602"/>
            <a:chExt cx="3017638" cy="3605276"/>
          </a:xfrm>
        </p:grpSpPr>
        <p:cxnSp>
          <p:nvCxnSpPr>
            <p:cNvPr id="59" name="Прямая соединительная линия 26"/>
            <p:cNvCxnSpPr/>
            <p:nvPr/>
          </p:nvCxnSpPr>
          <p:spPr>
            <a:xfrm>
              <a:off x="2126359" y="3196602"/>
              <a:ext cx="0" cy="22956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Текст 11"/>
            <p:cNvSpPr txBox="1">
              <a:spLocks/>
            </p:cNvSpPr>
            <p:nvPr/>
          </p:nvSpPr>
          <p:spPr>
            <a:xfrm>
              <a:off x="-576715" y="4418121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ko-KR" altLang="en-US" sz="1200" b="1" kern="0" dirty="0" err="1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입점신청</a:t>
              </a: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 승인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61" name="Текст 11"/>
            <p:cNvSpPr txBox="1">
              <a:spLocks/>
            </p:cNvSpPr>
            <p:nvPr/>
          </p:nvSpPr>
          <p:spPr>
            <a:xfrm>
              <a:off x="-598640" y="4901852"/>
              <a:ext cx="2995713" cy="190002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사장님 사이트의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 err="1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입점신청을</a:t>
              </a: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 심사 후 승인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</p:grpSp>
      <p:grpSp>
        <p:nvGrpSpPr>
          <p:cNvPr id="66" name="그룹 154"/>
          <p:cNvGrpSpPr/>
          <p:nvPr/>
        </p:nvGrpSpPr>
        <p:grpSpPr>
          <a:xfrm>
            <a:off x="4007997" y="4474243"/>
            <a:ext cx="2246786" cy="2597889"/>
            <a:chOff x="-262472" y="4474243"/>
            <a:chExt cx="2995714" cy="2597889"/>
          </a:xfrm>
        </p:grpSpPr>
        <p:sp>
          <p:nvSpPr>
            <p:cNvPr id="67" name="Текст 11"/>
            <p:cNvSpPr txBox="1">
              <a:spLocks/>
            </p:cNvSpPr>
            <p:nvPr/>
          </p:nvSpPr>
          <p:spPr>
            <a:xfrm>
              <a:off x="-262471" y="447424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음식점 </a:t>
              </a:r>
              <a:r>
                <a:rPr lang="ko-KR" altLang="en-US" sz="1200" b="1" kern="0" dirty="0" err="1" smtClean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식별번부호부여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68" name="Текст 11"/>
            <p:cNvSpPr txBox="1">
              <a:spLocks/>
            </p:cNvSpPr>
            <p:nvPr/>
          </p:nvSpPr>
          <p:spPr>
            <a:xfrm>
              <a:off x="-262472" y="4957974"/>
              <a:ext cx="2995713" cy="211415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음식점 식별번호부여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en-US" altLang="ko-KR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-</a:t>
              </a: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회원가입을 가능하게 함   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6333899" y="3806146"/>
            <a:ext cx="249471" cy="50286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20">
            <a:extLst>
              <a:ext uri="{FF2B5EF4-FFF2-40B4-BE49-F238E27FC236}">
                <a16:creationId xmlns="" xmlns:a16="http://schemas.microsoft.com/office/drawing/2014/main" id="{B62593E5-1356-49CD-AFCF-1A64574802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66254" y="3421884"/>
            <a:ext cx="618918" cy="647849"/>
            <a:chOff x="-904" y="1959"/>
            <a:chExt cx="599" cy="627"/>
          </a:xfrm>
          <a:solidFill>
            <a:schemeClr val="bg2">
              <a:lumMod val="25000"/>
            </a:schemeClr>
          </a:solidFill>
        </p:grpSpPr>
        <p:sp>
          <p:nvSpPr>
            <p:cNvPr id="43" name="Freeform 21">
              <a:extLst>
                <a:ext uri="{FF2B5EF4-FFF2-40B4-BE49-F238E27FC236}">
                  <a16:creationId xmlns="" xmlns:a16="http://schemas.microsoft.com/office/drawing/2014/main" id="{D3644BFE-D625-4102-BA0E-48EBFF413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" y="1959"/>
              <a:ext cx="501" cy="514"/>
            </a:xfrm>
            <a:custGeom>
              <a:avLst/>
              <a:gdLst>
                <a:gd name="T0" fmla="*/ 2206 w 2206"/>
                <a:gd name="T1" fmla="*/ 0 h 2269"/>
                <a:gd name="T2" fmla="*/ 750 w 2206"/>
                <a:gd name="T3" fmla="*/ 1771 h 2269"/>
                <a:gd name="T4" fmla="*/ 347 w 2206"/>
                <a:gd name="T5" fmla="*/ 1122 h 2269"/>
                <a:gd name="T6" fmla="*/ 0 w 2206"/>
                <a:gd name="T7" fmla="*/ 1330 h 2269"/>
                <a:gd name="T8" fmla="*/ 611 w 2206"/>
                <a:gd name="T9" fmla="*/ 2269 h 2269"/>
                <a:gd name="T10" fmla="*/ 882 w 2206"/>
                <a:gd name="T11" fmla="*/ 2269 h 2269"/>
                <a:gd name="T12" fmla="*/ 2206 w 2206"/>
                <a:gd name="T13" fmla="*/ 630 h 2269"/>
                <a:gd name="T14" fmla="*/ 2206 w 2206"/>
                <a:gd name="T15" fmla="*/ 0 h 2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6" h="2269">
                  <a:moveTo>
                    <a:pt x="2206" y="0"/>
                  </a:moveTo>
                  <a:cubicBezTo>
                    <a:pt x="1890" y="120"/>
                    <a:pt x="750" y="1771"/>
                    <a:pt x="750" y="1771"/>
                  </a:cubicBezTo>
                  <a:lnTo>
                    <a:pt x="347" y="1122"/>
                  </a:lnTo>
                  <a:lnTo>
                    <a:pt x="0" y="1330"/>
                  </a:lnTo>
                  <a:lnTo>
                    <a:pt x="611" y="2269"/>
                  </a:lnTo>
                  <a:lnTo>
                    <a:pt x="882" y="2269"/>
                  </a:lnTo>
                  <a:cubicBezTo>
                    <a:pt x="882" y="2269"/>
                    <a:pt x="1810" y="955"/>
                    <a:pt x="2206" y="630"/>
                  </a:cubicBezTo>
                  <a:lnTo>
                    <a:pt x="2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44" name="Freeform 22">
              <a:extLst>
                <a:ext uri="{FF2B5EF4-FFF2-40B4-BE49-F238E27FC236}">
                  <a16:creationId xmlns="" xmlns:a16="http://schemas.microsoft.com/office/drawing/2014/main" id="{6623320E-CCB1-40B2-B7AF-5A2FC79D4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904" y="2052"/>
              <a:ext cx="534" cy="534"/>
            </a:xfrm>
            <a:custGeom>
              <a:avLst/>
              <a:gdLst>
                <a:gd name="T0" fmla="*/ 159 w 2352"/>
                <a:gd name="T1" fmla="*/ 1914 h 2352"/>
                <a:gd name="T2" fmla="*/ 435 w 2352"/>
                <a:gd name="T3" fmla="*/ 2189 h 2352"/>
                <a:gd name="T4" fmla="*/ 1915 w 2352"/>
                <a:gd name="T5" fmla="*/ 2191 h 2352"/>
                <a:gd name="T6" fmla="*/ 2191 w 2352"/>
                <a:gd name="T7" fmla="*/ 1915 h 2352"/>
                <a:gd name="T8" fmla="*/ 2189 w 2352"/>
                <a:gd name="T9" fmla="*/ 1027 h 2352"/>
                <a:gd name="T10" fmla="*/ 2352 w 2352"/>
                <a:gd name="T11" fmla="*/ 1027 h 2352"/>
                <a:gd name="T12" fmla="*/ 2352 w 2352"/>
                <a:gd name="T13" fmla="*/ 1917 h 2352"/>
                <a:gd name="T14" fmla="*/ 1917 w 2352"/>
                <a:gd name="T15" fmla="*/ 2352 h 2352"/>
                <a:gd name="T16" fmla="*/ 417 w 2352"/>
                <a:gd name="T17" fmla="*/ 2350 h 2352"/>
                <a:gd name="T18" fmla="*/ 2 w 2352"/>
                <a:gd name="T19" fmla="*/ 1936 h 2352"/>
                <a:gd name="T20" fmla="*/ 0 w 2352"/>
                <a:gd name="T21" fmla="*/ 437 h 2352"/>
                <a:gd name="T22" fmla="*/ 435 w 2352"/>
                <a:gd name="T23" fmla="*/ 3 h 2352"/>
                <a:gd name="T24" fmla="*/ 1812 w 2352"/>
                <a:gd name="T25" fmla="*/ 0 h 2352"/>
                <a:gd name="T26" fmla="*/ 1812 w 2352"/>
                <a:gd name="T27" fmla="*/ 164 h 2352"/>
                <a:gd name="T28" fmla="*/ 437 w 2352"/>
                <a:gd name="T29" fmla="*/ 163 h 2352"/>
                <a:gd name="T30" fmla="*/ 161 w 2352"/>
                <a:gd name="T31" fmla="*/ 439 h 2352"/>
                <a:gd name="T32" fmla="*/ 159 w 2352"/>
                <a:gd name="T33" fmla="*/ 1914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2" h="2352">
                  <a:moveTo>
                    <a:pt x="159" y="1914"/>
                  </a:moveTo>
                  <a:cubicBezTo>
                    <a:pt x="159" y="2066"/>
                    <a:pt x="282" y="2189"/>
                    <a:pt x="435" y="2189"/>
                  </a:cubicBezTo>
                  <a:lnTo>
                    <a:pt x="1915" y="2191"/>
                  </a:lnTo>
                  <a:cubicBezTo>
                    <a:pt x="2068" y="2191"/>
                    <a:pt x="2191" y="2068"/>
                    <a:pt x="2191" y="1915"/>
                  </a:cubicBezTo>
                  <a:lnTo>
                    <a:pt x="2189" y="1027"/>
                  </a:lnTo>
                  <a:lnTo>
                    <a:pt x="2352" y="1027"/>
                  </a:lnTo>
                  <a:lnTo>
                    <a:pt x="2352" y="1917"/>
                  </a:lnTo>
                  <a:cubicBezTo>
                    <a:pt x="2352" y="2157"/>
                    <a:pt x="2157" y="2352"/>
                    <a:pt x="1917" y="2352"/>
                  </a:cubicBezTo>
                  <a:lnTo>
                    <a:pt x="417" y="2350"/>
                  </a:lnTo>
                  <a:cubicBezTo>
                    <a:pt x="188" y="2350"/>
                    <a:pt x="2" y="2164"/>
                    <a:pt x="2" y="1936"/>
                  </a:cubicBezTo>
                  <a:lnTo>
                    <a:pt x="0" y="437"/>
                  </a:lnTo>
                  <a:cubicBezTo>
                    <a:pt x="0" y="197"/>
                    <a:pt x="195" y="3"/>
                    <a:pt x="435" y="3"/>
                  </a:cubicBezTo>
                  <a:lnTo>
                    <a:pt x="1812" y="0"/>
                  </a:lnTo>
                  <a:lnTo>
                    <a:pt x="1812" y="164"/>
                  </a:lnTo>
                  <a:lnTo>
                    <a:pt x="437" y="163"/>
                  </a:lnTo>
                  <a:cubicBezTo>
                    <a:pt x="285" y="163"/>
                    <a:pt x="161" y="287"/>
                    <a:pt x="161" y="439"/>
                  </a:cubicBezTo>
                  <a:lnTo>
                    <a:pt x="159" y="19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3403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51739"/>
            <a:ext cx="9144000" cy="224108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180000" tIns="108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Data Base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62513" y="1338263"/>
            <a:ext cx="320992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313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Заголовок 1">
            <a:extLst>
              <a:ext uri="{FF2B5EF4-FFF2-40B4-BE49-F238E27FC236}">
                <a16:creationId xmlns="" xmlns:a16="http://schemas.microsoft.com/office/drawing/2014/main" id="{8FDAD999-1B2B-4DC1-BEE7-5F827605FC99}"/>
              </a:ext>
            </a:extLst>
          </p:cNvPr>
          <p:cNvSpPr txBox="1">
            <a:spLocks/>
          </p:cNvSpPr>
          <p:nvPr/>
        </p:nvSpPr>
        <p:spPr>
          <a:xfrm>
            <a:off x="173369" y="650804"/>
            <a:ext cx="460987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 err="1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Jugiyo_admin</a:t>
            </a:r>
            <a:r>
              <a:rPr 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35" name="Прямая соединительная линия 27">
            <a:extLst>
              <a:ext uri="{FF2B5EF4-FFF2-40B4-BE49-F238E27FC236}">
                <a16:creationId xmlns="" xmlns:a16="http://schemas.microsoft.com/office/drawing/2014/main" id="{1826DF76-346E-43B6-9061-3034434BAAFD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40">
            <a:extLst>
              <a:ext uri="{FF2B5EF4-FFF2-40B4-BE49-F238E27FC236}">
                <a16:creationId xmlns="" xmlns:a16="http://schemas.microsoft.com/office/drawing/2014/main" id="{F5C74CAD-3DB8-48A4-BB2B-AD5E2D0DDA9D}"/>
              </a:ext>
            </a:extLst>
          </p:cNvPr>
          <p:cNvGrpSpPr/>
          <p:nvPr/>
        </p:nvGrpSpPr>
        <p:grpSpPr>
          <a:xfrm>
            <a:off x="316710" y="403575"/>
            <a:ext cx="8580643" cy="6112973"/>
            <a:chOff x="422280" y="403574"/>
            <a:chExt cx="11440857" cy="6112973"/>
          </a:xfrm>
        </p:grpSpPr>
        <p:sp>
          <p:nvSpPr>
            <p:cNvPr id="38" name="L 도형 37">
              <a:extLst>
                <a:ext uri="{FF2B5EF4-FFF2-40B4-BE49-F238E27FC236}">
                  <a16:creationId xmlns="" xmlns:a16="http://schemas.microsoft.com/office/drawing/2014/main" id="{5DEC2284-CEF9-4B84-927B-95687BDB471B}"/>
                </a:ext>
              </a:extLst>
            </p:cNvPr>
            <p:cNvSpPr/>
            <p:nvPr/>
          </p:nvSpPr>
          <p:spPr>
            <a:xfrm>
              <a:off x="422280" y="1747072"/>
              <a:ext cx="11440855" cy="476947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L 도형 38">
              <a:extLst>
                <a:ext uri="{FF2B5EF4-FFF2-40B4-BE49-F238E27FC236}">
                  <a16:creationId xmlns="" xmlns:a16="http://schemas.microsoft.com/office/drawing/2014/main" id="{7A533008-BBC9-4B96-8AB4-57B72D8C2827}"/>
                </a:ext>
              </a:extLst>
            </p:cNvPr>
            <p:cNvSpPr/>
            <p:nvPr/>
          </p:nvSpPr>
          <p:spPr>
            <a:xfrm rot="10800000">
              <a:off x="1643605" y="403574"/>
              <a:ext cx="10219532" cy="6112972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" name="Picture 2">
            <a:extLst>
              <a:ext uri="{FF2B5EF4-FFF2-40B4-BE49-F238E27FC236}">
                <a16:creationId xmlns="" xmlns:a16="http://schemas.microsoft.com/office/drawing/2014/main" id="{F1A00A00-CBCB-4E3E-81DA-DAEEE6958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7108" y="1742591"/>
            <a:ext cx="6834188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461866D-A602-4F1C-8333-C0543EE326D3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092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27">
            <a:extLst>
              <a:ext uri="{FF2B5EF4-FFF2-40B4-BE49-F238E27FC236}">
                <a16:creationId xmlns="" xmlns:a16="http://schemas.microsoft.com/office/drawing/2014/main" id="{1826DF76-346E-43B6-9061-3034434BAAFD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40">
            <a:extLst>
              <a:ext uri="{FF2B5EF4-FFF2-40B4-BE49-F238E27FC236}">
                <a16:creationId xmlns="" xmlns:a16="http://schemas.microsoft.com/office/drawing/2014/main" id="{F5C74CAD-3DB8-48A4-BB2B-AD5E2D0DDA9D}"/>
              </a:ext>
            </a:extLst>
          </p:cNvPr>
          <p:cNvGrpSpPr/>
          <p:nvPr/>
        </p:nvGrpSpPr>
        <p:grpSpPr>
          <a:xfrm>
            <a:off x="316710" y="403575"/>
            <a:ext cx="8580643" cy="6112973"/>
            <a:chOff x="422280" y="403574"/>
            <a:chExt cx="11440857" cy="6112973"/>
          </a:xfrm>
        </p:grpSpPr>
        <p:sp>
          <p:nvSpPr>
            <p:cNvPr id="38" name="L 도형 37">
              <a:extLst>
                <a:ext uri="{FF2B5EF4-FFF2-40B4-BE49-F238E27FC236}">
                  <a16:creationId xmlns="" xmlns:a16="http://schemas.microsoft.com/office/drawing/2014/main" id="{5DEC2284-CEF9-4B84-927B-95687BDB471B}"/>
                </a:ext>
              </a:extLst>
            </p:cNvPr>
            <p:cNvSpPr/>
            <p:nvPr/>
          </p:nvSpPr>
          <p:spPr>
            <a:xfrm>
              <a:off x="422280" y="1747072"/>
              <a:ext cx="11440855" cy="476947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L 도형 38">
              <a:extLst>
                <a:ext uri="{FF2B5EF4-FFF2-40B4-BE49-F238E27FC236}">
                  <a16:creationId xmlns="" xmlns:a16="http://schemas.microsoft.com/office/drawing/2014/main" id="{7A533008-BBC9-4B96-8AB4-57B72D8C2827}"/>
                </a:ext>
              </a:extLst>
            </p:cNvPr>
            <p:cNvSpPr/>
            <p:nvPr/>
          </p:nvSpPr>
          <p:spPr>
            <a:xfrm rot="10800000">
              <a:off x="1643605" y="403574"/>
              <a:ext cx="10219532" cy="6112972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655CEC06-C363-4EA5-97D7-D29A61D6B82A}"/>
              </a:ext>
            </a:extLst>
          </p:cNvPr>
          <p:cNvSpPr txBox="1">
            <a:spLocks/>
          </p:cNvSpPr>
          <p:nvPr/>
        </p:nvSpPr>
        <p:spPr>
          <a:xfrm>
            <a:off x="173369" y="650804"/>
            <a:ext cx="460987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Owner_request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FE185CAC-8992-4CC7-9E57-6AEDCD238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10013" y="484094"/>
            <a:ext cx="3719511" cy="595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461866D-A602-4F1C-8333-C0543EE326D3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6E68D97-783C-4CCB-B0FD-E9D9107C85EF}"/>
              </a:ext>
            </a:extLst>
          </p:cNvPr>
          <p:cNvSpPr txBox="1"/>
          <p:nvPr/>
        </p:nvSpPr>
        <p:spPr>
          <a:xfrm>
            <a:off x="450650" y="5386654"/>
            <a:ext cx="8249697" cy="984738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800" b="1" dirty="0" err="1" smtClean="0">
                <a:solidFill>
                  <a:schemeClr val="accent2"/>
                </a:solidFill>
              </a:rPr>
              <a:t>입점</a:t>
            </a:r>
            <a:r>
              <a:rPr lang="en-US" altLang="ko-KR" sz="18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800" b="1" dirty="0" smtClean="0">
                <a:solidFill>
                  <a:schemeClr val="accent2"/>
                </a:solidFill>
              </a:rPr>
              <a:t>가게운영</a:t>
            </a:r>
            <a:r>
              <a:rPr lang="en-US" altLang="ko-KR" sz="1800" b="1" dirty="0" smtClean="0">
                <a:solidFill>
                  <a:schemeClr val="accent2"/>
                </a:solidFill>
              </a:rPr>
              <a:t> </a:t>
            </a:r>
            <a:r>
              <a:rPr lang="ko-KR" altLang="en-US" sz="1800" b="1" dirty="0" smtClean="0">
                <a:solidFill>
                  <a:schemeClr val="accent2"/>
                </a:solidFill>
              </a:rPr>
              <a:t>등</a:t>
            </a:r>
            <a:r>
              <a:rPr lang="en-US" altLang="ko-KR" sz="1800" b="1" dirty="0" smtClean="0">
                <a:solidFill>
                  <a:schemeClr val="accent2"/>
                </a:solidFill>
              </a:rPr>
              <a:t> 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846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27">
            <a:extLst>
              <a:ext uri="{FF2B5EF4-FFF2-40B4-BE49-F238E27FC236}">
                <a16:creationId xmlns="" xmlns:a16="http://schemas.microsoft.com/office/drawing/2014/main" id="{1826DF76-346E-43B6-9061-3034434BAAFD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40">
            <a:extLst>
              <a:ext uri="{FF2B5EF4-FFF2-40B4-BE49-F238E27FC236}">
                <a16:creationId xmlns="" xmlns:a16="http://schemas.microsoft.com/office/drawing/2014/main" id="{F5C74CAD-3DB8-48A4-BB2B-AD5E2D0DDA9D}"/>
              </a:ext>
            </a:extLst>
          </p:cNvPr>
          <p:cNvGrpSpPr/>
          <p:nvPr/>
        </p:nvGrpSpPr>
        <p:grpSpPr>
          <a:xfrm>
            <a:off x="316710" y="403575"/>
            <a:ext cx="8580643" cy="6112973"/>
            <a:chOff x="422280" y="403574"/>
            <a:chExt cx="11440857" cy="6112973"/>
          </a:xfrm>
        </p:grpSpPr>
        <p:sp>
          <p:nvSpPr>
            <p:cNvPr id="38" name="L 도형 37">
              <a:extLst>
                <a:ext uri="{FF2B5EF4-FFF2-40B4-BE49-F238E27FC236}">
                  <a16:creationId xmlns="" xmlns:a16="http://schemas.microsoft.com/office/drawing/2014/main" id="{5DEC2284-CEF9-4B84-927B-95687BDB471B}"/>
                </a:ext>
              </a:extLst>
            </p:cNvPr>
            <p:cNvSpPr/>
            <p:nvPr/>
          </p:nvSpPr>
          <p:spPr>
            <a:xfrm>
              <a:off x="422280" y="1747072"/>
              <a:ext cx="11440855" cy="476947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L 도형 38">
              <a:extLst>
                <a:ext uri="{FF2B5EF4-FFF2-40B4-BE49-F238E27FC236}">
                  <a16:creationId xmlns="" xmlns:a16="http://schemas.microsoft.com/office/drawing/2014/main" id="{7A533008-BBC9-4B96-8AB4-57B72D8C2827}"/>
                </a:ext>
              </a:extLst>
            </p:cNvPr>
            <p:cNvSpPr/>
            <p:nvPr/>
          </p:nvSpPr>
          <p:spPr>
            <a:xfrm rot="10800000">
              <a:off x="1643605" y="403574"/>
              <a:ext cx="10219532" cy="6112972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381CBE4F-0DDD-4CD1-8A13-24146517139F}"/>
              </a:ext>
            </a:extLst>
          </p:cNvPr>
          <p:cNvSpPr txBox="1">
            <a:spLocks/>
          </p:cNvSpPr>
          <p:nvPr/>
        </p:nvSpPr>
        <p:spPr>
          <a:xfrm>
            <a:off x="173369" y="650804"/>
            <a:ext cx="460987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Ownermember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="" xmlns:a16="http://schemas.microsoft.com/office/drawing/2014/main" id="{99EEF639-43D7-422C-85A5-19FCF183E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201" y="2053106"/>
            <a:ext cx="6910973" cy="371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E461866D-A602-4F1C-8333-C0543EE326D3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05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27">
            <a:extLst>
              <a:ext uri="{FF2B5EF4-FFF2-40B4-BE49-F238E27FC236}">
                <a16:creationId xmlns="" xmlns:a16="http://schemas.microsoft.com/office/drawing/2014/main" id="{1826DF76-346E-43B6-9061-3034434BAAFD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40">
            <a:extLst>
              <a:ext uri="{FF2B5EF4-FFF2-40B4-BE49-F238E27FC236}">
                <a16:creationId xmlns="" xmlns:a16="http://schemas.microsoft.com/office/drawing/2014/main" id="{F5C74CAD-3DB8-48A4-BB2B-AD5E2D0DDA9D}"/>
              </a:ext>
            </a:extLst>
          </p:cNvPr>
          <p:cNvGrpSpPr/>
          <p:nvPr/>
        </p:nvGrpSpPr>
        <p:grpSpPr>
          <a:xfrm>
            <a:off x="316710" y="403575"/>
            <a:ext cx="8580643" cy="6112973"/>
            <a:chOff x="422280" y="403574"/>
            <a:chExt cx="11440857" cy="6112973"/>
          </a:xfrm>
        </p:grpSpPr>
        <p:sp>
          <p:nvSpPr>
            <p:cNvPr id="38" name="L 도형 37">
              <a:extLst>
                <a:ext uri="{FF2B5EF4-FFF2-40B4-BE49-F238E27FC236}">
                  <a16:creationId xmlns="" xmlns:a16="http://schemas.microsoft.com/office/drawing/2014/main" id="{5DEC2284-CEF9-4B84-927B-95687BDB471B}"/>
                </a:ext>
              </a:extLst>
            </p:cNvPr>
            <p:cNvSpPr/>
            <p:nvPr/>
          </p:nvSpPr>
          <p:spPr>
            <a:xfrm>
              <a:off x="422280" y="1747072"/>
              <a:ext cx="11440855" cy="476947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L 도형 38">
              <a:extLst>
                <a:ext uri="{FF2B5EF4-FFF2-40B4-BE49-F238E27FC236}">
                  <a16:creationId xmlns="" xmlns:a16="http://schemas.microsoft.com/office/drawing/2014/main" id="{7A533008-BBC9-4B96-8AB4-57B72D8C2827}"/>
                </a:ext>
              </a:extLst>
            </p:cNvPr>
            <p:cNvSpPr/>
            <p:nvPr/>
          </p:nvSpPr>
          <p:spPr>
            <a:xfrm rot="10800000">
              <a:off x="1643605" y="403574"/>
              <a:ext cx="10219532" cy="6112972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9410700D-3A13-4E47-9DC0-53ED009244D5}"/>
              </a:ext>
            </a:extLst>
          </p:cNvPr>
          <p:cNvSpPr txBox="1">
            <a:spLocks/>
          </p:cNvSpPr>
          <p:nvPr/>
        </p:nvSpPr>
        <p:spPr>
          <a:xfrm>
            <a:off x="173369" y="650804"/>
            <a:ext cx="460987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Jogiyo_customer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E461866D-A602-4F1C-8333-C0543EE326D3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DCBD7D2-068E-4601-870E-D60A95FA9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496" y="1806905"/>
            <a:ext cx="6349007" cy="35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911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27">
            <a:extLst>
              <a:ext uri="{FF2B5EF4-FFF2-40B4-BE49-F238E27FC236}">
                <a16:creationId xmlns="" xmlns:a16="http://schemas.microsoft.com/office/drawing/2014/main" id="{1826DF76-346E-43B6-9061-3034434BAAFD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40">
            <a:extLst>
              <a:ext uri="{FF2B5EF4-FFF2-40B4-BE49-F238E27FC236}">
                <a16:creationId xmlns="" xmlns:a16="http://schemas.microsoft.com/office/drawing/2014/main" id="{F5C74CAD-3DB8-48A4-BB2B-AD5E2D0DDA9D}"/>
              </a:ext>
            </a:extLst>
          </p:cNvPr>
          <p:cNvGrpSpPr/>
          <p:nvPr/>
        </p:nvGrpSpPr>
        <p:grpSpPr>
          <a:xfrm>
            <a:off x="316710" y="403575"/>
            <a:ext cx="8580643" cy="6112973"/>
            <a:chOff x="422280" y="403574"/>
            <a:chExt cx="11440857" cy="6112973"/>
          </a:xfrm>
        </p:grpSpPr>
        <p:sp>
          <p:nvSpPr>
            <p:cNvPr id="38" name="L 도형 37">
              <a:extLst>
                <a:ext uri="{FF2B5EF4-FFF2-40B4-BE49-F238E27FC236}">
                  <a16:creationId xmlns="" xmlns:a16="http://schemas.microsoft.com/office/drawing/2014/main" id="{5DEC2284-CEF9-4B84-927B-95687BDB471B}"/>
                </a:ext>
              </a:extLst>
            </p:cNvPr>
            <p:cNvSpPr/>
            <p:nvPr/>
          </p:nvSpPr>
          <p:spPr>
            <a:xfrm>
              <a:off x="422280" y="1747072"/>
              <a:ext cx="11440855" cy="476947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L 도형 38">
              <a:extLst>
                <a:ext uri="{FF2B5EF4-FFF2-40B4-BE49-F238E27FC236}">
                  <a16:creationId xmlns="" xmlns:a16="http://schemas.microsoft.com/office/drawing/2014/main" id="{7A533008-BBC9-4B96-8AB4-57B72D8C2827}"/>
                </a:ext>
              </a:extLst>
            </p:cNvPr>
            <p:cNvSpPr/>
            <p:nvPr/>
          </p:nvSpPr>
          <p:spPr>
            <a:xfrm rot="10800000">
              <a:off x="1643605" y="403574"/>
              <a:ext cx="10219532" cy="6112972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625D2386-B282-401A-9DB6-02782EFDEB52}"/>
              </a:ext>
            </a:extLst>
          </p:cNvPr>
          <p:cNvSpPr txBox="1">
            <a:spLocks/>
          </p:cNvSpPr>
          <p:nvPr/>
        </p:nvSpPr>
        <p:spPr>
          <a:xfrm>
            <a:off x="173369" y="650804"/>
            <a:ext cx="460987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Review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="" xmlns:a16="http://schemas.microsoft.com/office/drawing/2014/main" id="{1877A4D7-662E-4751-900F-C6956029F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5200" y="1698748"/>
            <a:ext cx="5107021" cy="429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461866D-A602-4F1C-8333-C0543EE326D3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218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27">
            <a:extLst>
              <a:ext uri="{FF2B5EF4-FFF2-40B4-BE49-F238E27FC236}">
                <a16:creationId xmlns="" xmlns:a16="http://schemas.microsoft.com/office/drawing/2014/main" id="{1826DF76-346E-43B6-9061-3034434BAAFD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40">
            <a:extLst>
              <a:ext uri="{FF2B5EF4-FFF2-40B4-BE49-F238E27FC236}">
                <a16:creationId xmlns="" xmlns:a16="http://schemas.microsoft.com/office/drawing/2014/main" id="{F5C74CAD-3DB8-48A4-BB2B-AD5E2D0DDA9D}"/>
              </a:ext>
            </a:extLst>
          </p:cNvPr>
          <p:cNvGrpSpPr/>
          <p:nvPr/>
        </p:nvGrpSpPr>
        <p:grpSpPr>
          <a:xfrm>
            <a:off x="316710" y="403575"/>
            <a:ext cx="8580643" cy="6112973"/>
            <a:chOff x="422280" y="403574"/>
            <a:chExt cx="11440857" cy="6112973"/>
          </a:xfrm>
        </p:grpSpPr>
        <p:sp>
          <p:nvSpPr>
            <p:cNvPr id="38" name="L 도형 37">
              <a:extLst>
                <a:ext uri="{FF2B5EF4-FFF2-40B4-BE49-F238E27FC236}">
                  <a16:creationId xmlns="" xmlns:a16="http://schemas.microsoft.com/office/drawing/2014/main" id="{5DEC2284-CEF9-4B84-927B-95687BDB471B}"/>
                </a:ext>
              </a:extLst>
            </p:cNvPr>
            <p:cNvSpPr/>
            <p:nvPr/>
          </p:nvSpPr>
          <p:spPr>
            <a:xfrm>
              <a:off x="422280" y="1747072"/>
              <a:ext cx="11440855" cy="476947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L 도형 38">
              <a:extLst>
                <a:ext uri="{FF2B5EF4-FFF2-40B4-BE49-F238E27FC236}">
                  <a16:creationId xmlns="" xmlns:a16="http://schemas.microsoft.com/office/drawing/2014/main" id="{7A533008-BBC9-4B96-8AB4-57B72D8C2827}"/>
                </a:ext>
              </a:extLst>
            </p:cNvPr>
            <p:cNvSpPr/>
            <p:nvPr/>
          </p:nvSpPr>
          <p:spPr>
            <a:xfrm rot="10800000">
              <a:off x="1643605" y="403574"/>
              <a:ext cx="10219532" cy="6112972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625D2386-B282-401A-9DB6-02782EFDEB52}"/>
              </a:ext>
            </a:extLst>
          </p:cNvPr>
          <p:cNvSpPr txBox="1">
            <a:spLocks/>
          </p:cNvSpPr>
          <p:nvPr/>
        </p:nvSpPr>
        <p:spPr>
          <a:xfrm>
            <a:off x="173369" y="650804"/>
            <a:ext cx="460987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menu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7407" y="1858840"/>
            <a:ext cx="6682436" cy="3777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461866D-A602-4F1C-8333-C0543EE326D3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26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27">
            <a:extLst>
              <a:ext uri="{FF2B5EF4-FFF2-40B4-BE49-F238E27FC236}">
                <a16:creationId xmlns="" xmlns:a16="http://schemas.microsoft.com/office/drawing/2014/main" id="{1826DF76-346E-43B6-9061-3034434BAAFD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40">
            <a:extLst>
              <a:ext uri="{FF2B5EF4-FFF2-40B4-BE49-F238E27FC236}">
                <a16:creationId xmlns="" xmlns:a16="http://schemas.microsoft.com/office/drawing/2014/main" id="{F5C74CAD-3DB8-48A4-BB2B-AD5E2D0DDA9D}"/>
              </a:ext>
            </a:extLst>
          </p:cNvPr>
          <p:cNvGrpSpPr/>
          <p:nvPr/>
        </p:nvGrpSpPr>
        <p:grpSpPr>
          <a:xfrm>
            <a:off x="316710" y="403575"/>
            <a:ext cx="8580643" cy="6112973"/>
            <a:chOff x="422280" y="403574"/>
            <a:chExt cx="11440857" cy="6112973"/>
          </a:xfrm>
        </p:grpSpPr>
        <p:sp>
          <p:nvSpPr>
            <p:cNvPr id="38" name="L 도형 37">
              <a:extLst>
                <a:ext uri="{FF2B5EF4-FFF2-40B4-BE49-F238E27FC236}">
                  <a16:creationId xmlns="" xmlns:a16="http://schemas.microsoft.com/office/drawing/2014/main" id="{5DEC2284-CEF9-4B84-927B-95687BDB471B}"/>
                </a:ext>
              </a:extLst>
            </p:cNvPr>
            <p:cNvSpPr/>
            <p:nvPr/>
          </p:nvSpPr>
          <p:spPr>
            <a:xfrm>
              <a:off x="422280" y="1747072"/>
              <a:ext cx="11440855" cy="476947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L 도형 38">
              <a:extLst>
                <a:ext uri="{FF2B5EF4-FFF2-40B4-BE49-F238E27FC236}">
                  <a16:creationId xmlns="" xmlns:a16="http://schemas.microsoft.com/office/drawing/2014/main" id="{7A533008-BBC9-4B96-8AB4-57B72D8C2827}"/>
                </a:ext>
              </a:extLst>
            </p:cNvPr>
            <p:cNvSpPr/>
            <p:nvPr/>
          </p:nvSpPr>
          <p:spPr>
            <a:xfrm rot="10800000">
              <a:off x="1643605" y="403574"/>
              <a:ext cx="10219532" cy="6112972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625D2386-B282-401A-9DB6-02782EFDEB52}"/>
              </a:ext>
            </a:extLst>
          </p:cNvPr>
          <p:cNvSpPr txBox="1">
            <a:spLocks/>
          </p:cNvSpPr>
          <p:nvPr/>
        </p:nvSpPr>
        <p:spPr>
          <a:xfrm>
            <a:off x="173369" y="650804"/>
            <a:ext cx="460987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Sidemenu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0977" y="2001349"/>
            <a:ext cx="7036636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461866D-A602-4F1C-8333-C0543EE326D3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89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51739"/>
            <a:ext cx="9144000" cy="224108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180000" tIns="108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팀원 소개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349" y="679547"/>
            <a:ext cx="783770" cy="1437440"/>
          </a:xfrm>
          <a:prstGeom prst="rect">
            <a:avLst/>
          </a:prstGeom>
          <a:noFill/>
        </p:spPr>
        <p:txBody>
          <a:bodyPr wrap="square" lIns="72000" tIns="72000" rtlCol="0" anchor="ctr">
            <a:noAutofit/>
          </a:bodyPr>
          <a:lstStyle/>
          <a:p>
            <a:pPr algn="ctr"/>
            <a:endParaRPr lang="en-US" sz="200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3877" y="2389096"/>
            <a:ext cx="783770" cy="1373448"/>
          </a:xfrm>
          <a:prstGeom prst="rect">
            <a:avLst/>
          </a:prstGeom>
          <a:noFill/>
        </p:spPr>
        <p:txBody>
          <a:bodyPr wrap="square" lIns="72000" tIns="72000" rtlCol="0" anchor="ctr">
            <a:noAutofit/>
          </a:bodyPr>
          <a:lstStyle/>
          <a:p>
            <a:pPr algn="ctr"/>
            <a:endParaRPr lang="en-US" sz="20000" dirty="0">
              <a:solidFill>
                <a:schemeClr val="accent1"/>
              </a:solidFill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5768502" y="1704880"/>
            <a:ext cx="2166729" cy="2166729"/>
            <a:chOff x="-476" y="1611"/>
            <a:chExt cx="1473" cy="1473"/>
          </a:xfrm>
          <a:solidFill>
            <a:schemeClr val="accent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357" y="2409"/>
              <a:ext cx="277" cy="277"/>
            </a:xfrm>
            <a:custGeom>
              <a:avLst/>
              <a:gdLst>
                <a:gd name="T0" fmla="*/ 129 w 255"/>
                <a:gd name="T1" fmla="*/ 254 h 255"/>
                <a:gd name="T2" fmla="*/ 255 w 255"/>
                <a:gd name="T3" fmla="*/ 126 h 255"/>
                <a:gd name="T4" fmla="*/ 127 w 255"/>
                <a:gd name="T5" fmla="*/ 0 h 255"/>
                <a:gd name="T6" fmla="*/ 1 w 255"/>
                <a:gd name="T7" fmla="*/ 128 h 255"/>
                <a:gd name="T8" fmla="*/ 129 w 255"/>
                <a:gd name="T9" fmla="*/ 254 h 255"/>
                <a:gd name="T10" fmla="*/ 127 w 255"/>
                <a:gd name="T11" fmla="*/ 57 h 255"/>
                <a:gd name="T12" fmla="*/ 198 w 255"/>
                <a:gd name="T13" fmla="*/ 127 h 255"/>
                <a:gd name="T14" fmla="*/ 128 w 255"/>
                <a:gd name="T15" fmla="*/ 198 h 255"/>
                <a:gd name="T16" fmla="*/ 57 w 255"/>
                <a:gd name="T17" fmla="*/ 127 h 255"/>
                <a:gd name="T18" fmla="*/ 127 w 255"/>
                <a:gd name="T19" fmla="*/ 5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9" y="254"/>
                  </a:moveTo>
                  <a:cubicBezTo>
                    <a:pt x="199" y="254"/>
                    <a:pt x="255" y="196"/>
                    <a:pt x="255" y="126"/>
                  </a:cubicBezTo>
                  <a:cubicBezTo>
                    <a:pt x="254" y="56"/>
                    <a:pt x="197" y="0"/>
                    <a:pt x="127" y="0"/>
                  </a:cubicBezTo>
                  <a:cubicBezTo>
                    <a:pt x="57" y="1"/>
                    <a:pt x="0" y="58"/>
                    <a:pt x="1" y="128"/>
                  </a:cubicBezTo>
                  <a:cubicBezTo>
                    <a:pt x="1" y="198"/>
                    <a:pt x="59" y="255"/>
                    <a:pt x="129" y="254"/>
                  </a:cubicBezTo>
                  <a:close/>
                  <a:moveTo>
                    <a:pt x="127" y="57"/>
                  </a:moveTo>
                  <a:cubicBezTo>
                    <a:pt x="166" y="56"/>
                    <a:pt x="198" y="88"/>
                    <a:pt x="198" y="127"/>
                  </a:cubicBezTo>
                  <a:cubicBezTo>
                    <a:pt x="199" y="166"/>
                    <a:pt x="167" y="197"/>
                    <a:pt x="128" y="198"/>
                  </a:cubicBezTo>
                  <a:cubicBezTo>
                    <a:pt x="89" y="198"/>
                    <a:pt x="58" y="166"/>
                    <a:pt x="57" y="127"/>
                  </a:cubicBezTo>
                  <a:cubicBezTo>
                    <a:pt x="57" y="89"/>
                    <a:pt x="89" y="57"/>
                    <a:pt x="127" y="5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122" y="2409"/>
              <a:ext cx="277" cy="277"/>
            </a:xfrm>
            <a:custGeom>
              <a:avLst/>
              <a:gdLst>
                <a:gd name="T0" fmla="*/ 128 w 255"/>
                <a:gd name="T1" fmla="*/ 254 h 255"/>
                <a:gd name="T2" fmla="*/ 254 w 255"/>
                <a:gd name="T3" fmla="*/ 126 h 255"/>
                <a:gd name="T4" fmla="*/ 127 w 255"/>
                <a:gd name="T5" fmla="*/ 0 h 255"/>
                <a:gd name="T6" fmla="*/ 0 w 255"/>
                <a:gd name="T7" fmla="*/ 128 h 255"/>
                <a:gd name="T8" fmla="*/ 128 w 255"/>
                <a:gd name="T9" fmla="*/ 254 h 255"/>
                <a:gd name="T10" fmla="*/ 127 w 255"/>
                <a:gd name="T11" fmla="*/ 57 h 255"/>
                <a:gd name="T12" fmla="*/ 198 w 255"/>
                <a:gd name="T13" fmla="*/ 127 h 255"/>
                <a:gd name="T14" fmla="*/ 128 w 255"/>
                <a:gd name="T15" fmla="*/ 198 h 255"/>
                <a:gd name="T16" fmla="*/ 57 w 255"/>
                <a:gd name="T17" fmla="*/ 127 h 255"/>
                <a:gd name="T18" fmla="*/ 127 w 255"/>
                <a:gd name="T19" fmla="*/ 5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8" y="254"/>
                  </a:moveTo>
                  <a:cubicBezTo>
                    <a:pt x="198" y="254"/>
                    <a:pt x="255" y="196"/>
                    <a:pt x="254" y="126"/>
                  </a:cubicBezTo>
                  <a:cubicBezTo>
                    <a:pt x="254" y="56"/>
                    <a:pt x="197" y="0"/>
                    <a:pt x="127" y="0"/>
                  </a:cubicBezTo>
                  <a:cubicBezTo>
                    <a:pt x="57" y="1"/>
                    <a:pt x="0" y="58"/>
                    <a:pt x="0" y="128"/>
                  </a:cubicBezTo>
                  <a:cubicBezTo>
                    <a:pt x="1" y="198"/>
                    <a:pt x="58" y="255"/>
                    <a:pt x="128" y="254"/>
                  </a:cubicBezTo>
                  <a:close/>
                  <a:moveTo>
                    <a:pt x="127" y="57"/>
                  </a:moveTo>
                  <a:cubicBezTo>
                    <a:pt x="166" y="56"/>
                    <a:pt x="198" y="88"/>
                    <a:pt x="198" y="127"/>
                  </a:cubicBezTo>
                  <a:cubicBezTo>
                    <a:pt x="198" y="166"/>
                    <a:pt x="167" y="197"/>
                    <a:pt x="128" y="198"/>
                  </a:cubicBezTo>
                  <a:cubicBezTo>
                    <a:pt x="89" y="198"/>
                    <a:pt x="57" y="166"/>
                    <a:pt x="57" y="127"/>
                  </a:cubicBezTo>
                  <a:cubicBezTo>
                    <a:pt x="57" y="89"/>
                    <a:pt x="88" y="57"/>
                    <a:pt x="127" y="5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0" name="Freeform 7"/>
            <p:cNvSpPr>
              <a:spLocks noEditPoints="1"/>
            </p:cNvSpPr>
            <p:nvPr/>
          </p:nvSpPr>
          <p:spPr bwMode="auto">
            <a:xfrm>
              <a:off x="601" y="2409"/>
              <a:ext cx="277" cy="277"/>
            </a:xfrm>
            <a:custGeom>
              <a:avLst/>
              <a:gdLst>
                <a:gd name="T0" fmla="*/ 129 w 255"/>
                <a:gd name="T1" fmla="*/ 254 h 255"/>
                <a:gd name="T2" fmla="*/ 255 w 255"/>
                <a:gd name="T3" fmla="*/ 126 h 255"/>
                <a:gd name="T4" fmla="*/ 127 w 255"/>
                <a:gd name="T5" fmla="*/ 0 h 255"/>
                <a:gd name="T6" fmla="*/ 1 w 255"/>
                <a:gd name="T7" fmla="*/ 128 h 255"/>
                <a:gd name="T8" fmla="*/ 129 w 255"/>
                <a:gd name="T9" fmla="*/ 254 h 255"/>
                <a:gd name="T10" fmla="*/ 127 w 255"/>
                <a:gd name="T11" fmla="*/ 57 h 255"/>
                <a:gd name="T12" fmla="*/ 198 w 255"/>
                <a:gd name="T13" fmla="*/ 127 h 255"/>
                <a:gd name="T14" fmla="*/ 128 w 255"/>
                <a:gd name="T15" fmla="*/ 198 h 255"/>
                <a:gd name="T16" fmla="*/ 57 w 255"/>
                <a:gd name="T17" fmla="*/ 127 h 255"/>
                <a:gd name="T18" fmla="*/ 127 w 255"/>
                <a:gd name="T19" fmla="*/ 5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5">
                  <a:moveTo>
                    <a:pt x="129" y="254"/>
                  </a:moveTo>
                  <a:cubicBezTo>
                    <a:pt x="199" y="254"/>
                    <a:pt x="255" y="196"/>
                    <a:pt x="255" y="126"/>
                  </a:cubicBezTo>
                  <a:cubicBezTo>
                    <a:pt x="254" y="56"/>
                    <a:pt x="197" y="0"/>
                    <a:pt x="127" y="0"/>
                  </a:cubicBezTo>
                  <a:cubicBezTo>
                    <a:pt x="57" y="1"/>
                    <a:pt x="0" y="58"/>
                    <a:pt x="1" y="128"/>
                  </a:cubicBezTo>
                  <a:cubicBezTo>
                    <a:pt x="1" y="198"/>
                    <a:pt x="58" y="255"/>
                    <a:pt x="129" y="254"/>
                  </a:cubicBezTo>
                  <a:close/>
                  <a:moveTo>
                    <a:pt x="127" y="57"/>
                  </a:moveTo>
                  <a:cubicBezTo>
                    <a:pt x="166" y="56"/>
                    <a:pt x="198" y="88"/>
                    <a:pt x="198" y="127"/>
                  </a:cubicBezTo>
                  <a:cubicBezTo>
                    <a:pt x="199" y="166"/>
                    <a:pt x="167" y="197"/>
                    <a:pt x="128" y="198"/>
                  </a:cubicBezTo>
                  <a:cubicBezTo>
                    <a:pt x="89" y="198"/>
                    <a:pt x="57" y="166"/>
                    <a:pt x="57" y="127"/>
                  </a:cubicBezTo>
                  <a:cubicBezTo>
                    <a:pt x="57" y="89"/>
                    <a:pt x="89" y="57"/>
                    <a:pt x="127" y="5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-476" y="2715"/>
              <a:ext cx="1473" cy="369"/>
            </a:xfrm>
            <a:custGeom>
              <a:avLst/>
              <a:gdLst>
                <a:gd name="T0" fmla="*/ 1231 w 1355"/>
                <a:gd name="T1" fmla="*/ 0 h 339"/>
                <a:gd name="T2" fmla="*/ 1005 w 1355"/>
                <a:gd name="T3" fmla="*/ 0 h 339"/>
                <a:gd name="T4" fmla="*/ 920 w 1355"/>
                <a:gd name="T5" fmla="*/ 83 h 339"/>
                <a:gd name="T6" fmla="*/ 898 w 1355"/>
                <a:gd name="T7" fmla="*/ 231 h 339"/>
                <a:gd name="T8" fmla="*/ 875 w 1355"/>
                <a:gd name="T9" fmla="*/ 83 h 339"/>
                <a:gd name="T10" fmla="*/ 790 w 1355"/>
                <a:gd name="T11" fmla="*/ 0 h 339"/>
                <a:gd name="T12" fmla="*/ 565 w 1355"/>
                <a:gd name="T13" fmla="*/ 0 h 339"/>
                <a:gd name="T14" fmla="*/ 480 w 1355"/>
                <a:gd name="T15" fmla="*/ 83 h 339"/>
                <a:gd name="T16" fmla="*/ 457 w 1355"/>
                <a:gd name="T17" fmla="*/ 231 h 339"/>
                <a:gd name="T18" fmla="*/ 434 w 1355"/>
                <a:gd name="T19" fmla="*/ 83 h 339"/>
                <a:gd name="T20" fmla="*/ 350 w 1355"/>
                <a:gd name="T21" fmla="*/ 0 h 339"/>
                <a:gd name="T22" fmla="*/ 124 w 1355"/>
                <a:gd name="T23" fmla="*/ 0 h 339"/>
                <a:gd name="T24" fmla="*/ 39 w 1355"/>
                <a:gd name="T25" fmla="*/ 83 h 339"/>
                <a:gd name="T26" fmla="*/ 0 w 1355"/>
                <a:gd name="T27" fmla="*/ 339 h 339"/>
                <a:gd name="T28" fmla="*/ 57 w 1355"/>
                <a:gd name="T29" fmla="*/ 339 h 339"/>
                <a:gd name="T30" fmla="*/ 96 w 1355"/>
                <a:gd name="T31" fmla="*/ 89 h 339"/>
                <a:gd name="T32" fmla="*/ 96 w 1355"/>
                <a:gd name="T33" fmla="*/ 85 h 339"/>
                <a:gd name="T34" fmla="*/ 124 w 1355"/>
                <a:gd name="T35" fmla="*/ 57 h 339"/>
                <a:gd name="T36" fmla="*/ 350 w 1355"/>
                <a:gd name="T37" fmla="*/ 57 h 339"/>
                <a:gd name="T38" fmla="*/ 378 w 1355"/>
                <a:gd name="T39" fmla="*/ 85 h 339"/>
                <a:gd name="T40" fmla="*/ 417 w 1355"/>
                <a:gd name="T41" fmla="*/ 339 h 339"/>
                <a:gd name="T42" fmla="*/ 440 w 1355"/>
                <a:gd name="T43" fmla="*/ 339 h 339"/>
                <a:gd name="T44" fmla="*/ 474 w 1355"/>
                <a:gd name="T45" fmla="*/ 339 h 339"/>
                <a:gd name="T46" fmla="*/ 498 w 1355"/>
                <a:gd name="T47" fmla="*/ 339 h 339"/>
                <a:gd name="T48" fmla="*/ 536 w 1355"/>
                <a:gd name="T49" fmla="*/ 89 h 339"/>
                <a:gd name="T50" fmla="*/ 536 w 1355"/>
                <a:gd name="T51" fmla="*/ 85 h 339"/>
                <a:gd name="T52" fmla="*/ 565 w 1355"/>
                <a:gd name="T53" fmla="*/ 57 h 339"/>
                <a:gd name="T54" fmla="*/ 790 w 1355"/>
                <a:gd name="T55" fmla="*/ 57 h 339"/>
                <a:gd name="T56" fmla="*/ 819 w 1355"/>
                <a:gd name="T57" fmla="*/ 85 h 339"/>
                <a:gd name="T58" fmla="*/ 857 w 1355"/>
                <a:gd name="T59" fmla="*/ 339 h 339"/>
                <a:gd name="T60" fmla="*/ 881 w 1355"/>
                <a:gd name="T61" fmla="*/ 339 h 339"/>
                <a:gd name="T62" fmla="*/ 914 w 1355"/>
                <a:gd name="T63" fmla="*/ 339 h 339"/>
                <a:gd name="T64" fmla="*/ 938 w 1355"/>
                <a:gd name="T65" fmla="*/ 339 h 339"/>
                <a:gd name="T66" fmla="*/ 977 w 1355"/>
                <a:gd name="T67" fmla="*/ 89 h 339"/>
                <a:gd name="T68" fmla="*/ 977 w 1355"/>
                <a:gd name="T69" fmla="*/ 85 h 339"/>
                <a:gd name="T70" fmla="*/ 1005 w 1355"/>
                <a:gd name="T71" fmla="*/ 57 h 339"/>
                <a:gd name="T72" fmla="*/ 1231 w 1355"/>
                <a:gd name="T73" fmla="*/ 57 h 339"/>
                <a:gd name="T74" fmla="*/ 1259 w 1355"/>
                <a:gd name="T75" fmla="*/ 85 h 339"/>
                <a:gd name="T76" fmla="*/ 1298 w 1355"/>
                <a:gd name="T77" fmla="*/ 339 h 339"/>
                <a:gd name="T78" fmla="*/ 1355 w 1355"/>
                <a:gd name="T79" fmla="*/ 339 h 339"/>
                <a:gd name="T80" fmla="*/ 1315 w 1355"/>
                <a:gd name="T81" fmla="*/ 83 h 339"/>
                <a:gd name="T82" fmla="*/ 1231 w 1355"/>
                <a:gd name="T8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55" h="339">
                  <a:moveTo>
                    <a:pt x="1231" y="0"/>
                  </a:moveTo>
                  <a:lnTo>
                    <a:pt x="1005" y="0"/>
                  </a:lnTo>
                  <a:cubicBezTo>
                    <a:pt x="959" y="0"/>
                    <a:pt x="922" y="37"/>
                    <a:pt x="920" y="83"/>
                  </a:cubicBezTo>
                  <a:lnTo>
                    <a:pt x="898" y="231"/>
                  </a:lnTo>
                  <a:lnTo>
                    <a:pt x="875" y="83"/>
                  </a:lnTo>
                  <a:cubicBezTo>
                    <a:pt x="874" y="37"/>
                    <a:pt x="836" y="0"/>
                    <a:pt x="790" y="0"/>
                  </a:cubicBezTo>
                  <a:lnTo>
                    <a:pt x="565" y="0"/>
                  </a:lnTo>
                  <a:cubicBezTo>
                    <a:pt x="519" y="0"/>
                    <a:pt x="481" y="37"/>
                    <a:pt x="480" y="83"/>
                  </a:cubicBezTo>
                  <a:lnTo>
                    <a:pt x="457" y="231"/>
                  </a:lnTo>
                  <a:lnTo>
                    <a:pt x="434" y="83"/>
                  </a:lnTo>
                  <a:cubicBezTo>
                    <a:pt x="433" y="37"/>
                    <a:pt x="396" y="0"/>
                    <a:pt x="350" y="0"/>
                  </a:cubicBezTo>
                  <a:lnTo>
                    <a:pt x="124" y="0"/>
                  </a:lnTo>
                  <a:cubicBezTo>
                    <a:pt x="78" y="0"/>
                    <a:pt x="41" y="37"/>
                    <a:pt x="39" y="83"/>
                  </a:cubicBezTo>
                  <a:lnTo>
                    <a:pt x="0" y="339"/>
                  </a:lnTo>
                  <a:lnTo>
                    <a:pt x="57" y="339"/>
                  </a:lnTo>
                  <a:lnTo>
                    <a:pt x="96" y="89"/>
                  </a:lnTo>
                  <a:lnTo>
                    <a:pt x="96" y="85"/>
                  </a:lnTo>
                  <a:cubicBezTo>
                    <a:pt x="96" y="69"/>
                    <a:pt x="108" y="57"/>
                    <a:pt x="124" y="57"/>
                  </a:cubicBezTo>
                  <a:lnTo>
                    <a:pt x="350" y="57"/>
                  </a:lnTo>
                  <a:cubicBezTo>
                    <a:pt x="365" y="57"/>
                    <a:pt x="378" y="69"/>
                    <a:pt x="378" y="85"/>
                  </a:cubicBezTo>
                  <a:lnTo>
                    <a:pt x="417" y="339"/>
                  </a:lnTo>
                  <a:lnTo>
                    <a:pt x="440" y="339"/>
                  </a:lnTo>
                  <a:lnTo>
                    <a:pt x="474" y="339"/>
                  </a:lnTo>
                  <a:lnTo>
                    <a:pt x="498" y="339"/>
                  </a:lnTo>
                  <a:lnTo>
                    <a:pt x="536" y="89"/>
                  </a:lnTo>
                  <a:lnTo>
                    <a:pt x="536" y="85"/>
                  </a:lnTo>
                  <a:cubicBezTo>
                    <a:pt x="536" y="69"/>
                    <a:pt x="549" y="57"/>
                    <a:pt x="565" y="57"/>
                  </a:cubicBezTo>
                  <a:lnTo>
                    <a:pt x="790" y="57"/>
                  </a:lnTo>
                  <a:cubicBezTo>
                    <a:pt x="806" y="57"/>
                    <a:pt x="819" y="69"/>
                    <a:pt x="819" y="85"/>
                  </a:cubicBezTo>
                  <a:lnTo>
                    <a:pt x="857" y="339"/>
                  </a:lnTo>
                  <a:lnTo>
                    <a:pt x="881" y="339"/>
                  </a:lnTo>
                  <a:lnTo>
                    <a:pt x="914" y="339"/>
                  </a:lnTo>
                  <a:lnTo>
                    <a:pt x="938" y="339"/>
                  </a:lnTo>
                  <a:lnTo>
                    <a:pt x="977" y="89"/>
                  </a:lnTo>
                  <a:lnTo>
                    <a:pt x="977" y="85"/>
                  </a:lnTo>
                  <a:cubicBezTo>
                    <a:pt x="977" y="69"/>
                    <a:pt x="989" y="57"/>
                    <a:pt x="1005" y="57"/>
                  </a:cubicBezTo>
                  <a:lnTo>
                    <a:pt x="1231" y="57"/>
                  </a:lnTo>
                  <a:cubicBezTo>
                    <a:pt x="1246" y="57"/>
                    <a:pt x="1259" y="69"/>
                    <a:pt x="1259" y="85"/>
                  </a:cubicBezTo>
                  <a:lnTo>
                    <a:pt x="1298" y="339"/>
                  </a:lnTo>
                  <a:lnTo>
                    <a:pt x="1355" y="339"/>
                  </a:lnTo>
                  <a:lnTo>
                    <a:pt x="1315" y="83"/>
                  </a:lnTo>
                  <a:cubicBezTo>
                    <a:pt x="1314" y="37"/>
                    <a:pt x="1277" y="0"/>
                    <a:pt x="123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169" y="1764"/>
              <a:ext cx="706" cy="62"/>
            </a:xfrm>
            <a:custGeom>
              <a:avLst/>
              <a:gdLst>
                <a:gd name="T0" fmla="*/ 621 w 649"/>
                <a:gd name="T1" fmla="*/ 0 h 57"/>
                <a:gd name="T2" fmla="*/ 28 w 649"/>
                <a:gd name="T3" fmla="*/ 0 h 57"/>
                <a:gd name="T4" fmla="*/ 0 w 649"/>
                <a:gd name="T5" fmla="*/ 29 h 57"/>
                <a:gd name="T6" fmla="*/ 28 w 649"/>
                <a:gd name="T7" fmla="*/ 57 h 57"/>
                <a:gd name="T8" fmla="*/ 621 w 649"/>
                <a:gd name="T9" fmla="*/ 57 h 57"/>
                <a:gd name="T10" fmla="*/ 649 w 649"/>
                <a:gd name="T11" fmla="*/ 29 h 57"/>
                <a:gd name="T12" fmla="*/ 621 w 6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57">
                  <a:moveTo>
                    <a:pt x="621" y="0"/>
                  </a:moveTo>
                  <a:lnTo>
                    <a:pt x="28" y="0"/>
                  </a:lnTo>
                  <a:cubicBezTo>
                    <a:pt x="12" y="0"/>
                    <a:pt x="0" y="13"/>
                    <a:pt x="0" y="29"/>
                  </a:cubicBezTo>
                  <a:cubicBezTo>
                    <a:pt x="0" y="44"/>
                    <a:pt x="12" y="57"/>
                    <a:pt x="28" y="57"/>
                  </a:cubicBezTo>
                  <a:lnTo>
                    <a:pt x="621" y="57"/>
                  </a:lnTo>
                  <a:cubicBezTo>
                    <a:pt x="636" y="57"/>
                    <a:pt x="649" y="44"/>
                    <a:pt x="649" y="29"/>
                  </a:cubicBezTo>
                  <a:cubicBezTo>
                    <a:pt x="649" y="13"/>
                    <a:pt x="636" y="0"/>
                    <a:pt x="6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169" y="1857"/>
              <a:ext cx="706" cy="62"/>
            </a:xfrm>
            <a:custGeom>
              <a:avLst/>
              <a:gdLst>
                <a:gd name="T0" fmla="*/ 621 w 649"/>
                <a:gd name="T1" fmla="*/ 0 h 57"/>
                <a:gd name="T2" fmla="*/ 28 w 649"/>
                <a:gd name="T3" fmla="*/ 0 h 57"/>
                <a:gd name="T4" fmla="*/ 0 w 649"/>
                <a:gd name="T5" fmla="*/ 28 h 57"/>
                <a:gd name="T6" fmla="*/ 28 w 649"/>
                <a:gd name="T7" fmla="*/ 57 h 57"/>
                <a:gd name="T8" fmla="*/ 621 w 649"/>
                <a:gd name="T9" fmla="*/ 57 h 57"/>
                <a:gd name="T10" fmla="*/ 649 w 649"/>
                <a:gd name="T11" fmla="*/ 28 h 57"/>
                <a:gd name="T12" fmla="*/ 621 w 6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57">
                  <a:moveTo>
                    <a:pt x="621" y="0"/>
                  </a:moveTo>
                  <a:lnTo>
                    <a:pt x="28" y="0"/>
                  </a:lnTo>
                  <a:cubicBezTo>
                    <a:pt x="12" y="0"/>
                    <a:pt x="0" y="13"/>
                    <a:pt x="0" y="28"/>
                  </a:cubicBezTo>
                  <a:cubicBezTo>
                    <a:pt x="0" y="44"/>
                    <a:pt x="12" y="57"/>
                    <a:pt x="28" y="57"/>
                  </a:cubicBezTo>
                  <a:lnTo>
                    <a:pt x="621" y="57"/>
                  </a:lnTo>
                  <a:cubicBezTo>
                    <a:pt x="636" y="57"/>
                    <a:pt x="649" y="44"/>
                    <a:pt x="649" y="28"/>
                  </a:cubicBezTo>
                  <a:cubicBezTo>
                    <a:pt x="649" y="13"/>
                    <a:pt x="636" y="0"/>
                    <a:pt x="6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169" y="1949"/>
              <a:ext cx="706" cy="61"/>
            </a:xfrm>
            <a:custGeom>
              <a:avLst/>
              <a:gdLst>
                <a:gd name="T0" fmla="*/ 621 w 649"/>
                <a:gd name="T1" fmla="*/ 0 h 56"/>
                <a:gd name="T2" fmla="*/ 28 w 649"/>
                <a:gd name="T3" fmla="*/ 0 h 56"/>
                <a:gd name="T4" fmla="*/ 0 w 649"/>
                <a:gd name="T5" fmla="*/ 28 h 56"/>
                <a:gd name="T6" fmla="*/ 28 w 649"/>
                <a:gd name="T7" fmla="*/ 56 h 56"/>
                <a:gd name="T8" fmla="*/ 621 w 649"/>
                <a:gd name="T9" fmla="*/ 56 h 56"/>
                <a:gd name="T10" fmla="*/ 649 w 649"/>
                <a:gd name="T11" fmla="*/ 28 h 56"/>
                <a:gd name="T12" fmla="*/ 621 w 649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56">
                  <a:moveTo>
                    <a:pt x="621" y="0"/>
                  </a:moveTo>
                  <a:lnTo>
                    <a:pt x="28" y="0"/>
                  </a:lnTo>
                  <a:cubicBezTo>
                    <a:pt x="12" y="0"/>
                    <a:pt x="0" y="12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lnTo>
                    <a:pt x="621" y="56"/>
                  </a:lnTo>
                  <a:cubicBezTo>
                    <a:pt x="636" y="56"/>
                    <a:pt x="649" y="44"/>
                    <a:pt x="649" y="28"/>
                  </a:cubicBezTo>
                  <a:cubicBezTo>
                    <a:pt x="649" y="12"/>
                    <a:pt x="636" y="0"/>
                    <a:pt x="6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169" y="2040"/>
              <a:ext cx="706" cy="62"/>
            </a:xfrm>
            <a:custGeom>
              <a:avLst/>
              <a:gdLst>
                <a:gd name="T0" fmla="*/ 621 w 649"/>
                <a:gd name="T1" fmla="*/ 0 h 57"/>
                <a:gd name="T2" fmla="*/ 28 w 649"/>
                <a:gd name="T3" fmla="*/ 0 h 57"/>
                <a:gd name="T4" fmla="*/ 0 w 649"/>
                <a:gd name="T5" fmla="*/ 29 h 57"/>
                <a:gd name="T6" fmla="*/ 28 w 649"/>
                <a:gd name="T7" fmla="*/ 57 h 57"/>
                <a:gd name="T8" fmla="*/ 621 w 649"/>
                <a:gd name="T9" fmla="*/ 57 h 57"/>
                <a:gd name="T10" fmla="*/ 649 w 649"/>
                <a:gd name="T11" fmla="*/ 29 h 57"/>
                <a:gd name="T12" fmla="*/ 621 w 6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9" h="57">
                  <a:moveTo>
                    <a:pt x="621" y="0"/>
                  </a:moveTo>
                  <a:lnTo>
                    <a:pt x="28" y="0"/>
                  </a:lnTo>
                  <a:cubicBezTo>
                    <a:pt x="12" y="0"/>
                    <a:pt x="0" y="13"/>
                    <a:pt x="0" y="29"/>
                  </a:cubicBezTo>
                  <a:cubicBezTo>
                    <a:pt x="0" y="44"/>
                    <a:pt x="12" y="57"/>
                    <a:pt x="28" y="57"/>
                  </a:cubicBezTo>
                  <a:lnTo>
                    <a:pt x="621" y="57"/>
                  </a:lnTo>
                  <a:cubicBezTo>
                    <a:pt x="636" y="57"/>
                    <a:pt x="649" y="44"/>
                    <a:pt x="649" y="29"/>
                  </a:cubicBezTo>
                  <a:cubicBezTo>
                    <a:pt x="649" y="13"/>
                    <a:pt x="636" y="0"/>
                    <a:pt x="6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6" name="Freeform 13"/>
            <p:cNvSpPr>
              <a:spLocks noEditPoints="1"/>
            </p:cNvSpPr>
            <p:nvPr/>
          </p:nvSpPr>
          <p:spPr bwMode="auto">
            <a:xfrm>
              <a:off x="-476" y="1611"/>
              <a:ext cx="1473" cy="767"/>
            </a:xfrm>
            <a:custGeom>
              <a:avLst/>
              <a:gdLst>
                <a:gd name="T0" fmla="*/ 1270 w 1355"/>
                <a:gd name="T1" fmla="*/ 0 h 706"/>
                <a:gd name="T2" fmla="*/ 85 w 1355"/>
                <a:gd name="T3" fmla="*/ 0 h 706"/>
                <a:gd name="T4" fmla="*/ 0 w 1355"/>
                <a:gd name="T5" fmla="*/ 85 h 706"/>
                <a:gd name="T6" fmla="*/ 0 w 1355"/>
                <a:gd name="T7" fmla="*/ 508 h 706"/>
                <a:gd name="T8" fmla="*/ 85 w 1355"/>
                <a:gd name="T9" fmla="*/ 593 h 706"/>
                <a:gd name="T10" fmla="*/ 198 w 1355"/>
                <a:gd name="T11" fmla="*/ 593 h 706"/>
                <a:gd name="T12" fmla="*/ 198 w 1355"/>
                <a:gd name="T13" fmla="*/ 678 h 706"/>
                <a:gd name="T14" fmla="*/ 214 w 1355"/>
                <a:gd name="T15" fmla="*/ 703 h 706"/>
                <a:gd name="T16" fmla="*/ 226 w 1355"/>
                <a:gd name="T17" fmla="*/ 706 h 706"/>
                <a:gd name="T18" fmla="*/ 243 w 1355"/>
                <a:gd name="T19" fmla="*/ 700 h 706"/>
                <a:gd name="T20" fmla="*/ 377 w 1355"/>
                <a:gd name="T21" fmla="*/ 593 h 706"/>
                <a:gd name="T22" fmla="*/ 579 w 1355"/>
                <a:gd name="T23" fmla="*/ 593 h 706"/>
                <a:gd name="T24" fmla="*/ 655 w 1355"/>
                <a:gd name="T25" fmla="*/ 695 h 706"/>
                <a:gd name="T26" fmla="*/ 677 w 1355"/>
                <a:gd name="T27" fmla="*/ 706 h 706"/>
                <a:gd name="T28" fmla="*/ 700 w 1355"/>
                <a:gd name="T29" fmla="*/ 695 h 706"/>
                <a:gd name="T30" fmla="*/ 776 w 1355"/>
                <a:gd name="T31" fmla="*/ 593 h 706"/>
                <a:gd name="T32" fmla="*/ 978 w 1355"/>
                <a:gd name="T33" fmla="*/ 593 h 706"/>
                <a:gd name="T34" fmla="*/ 1111 w 1355"/>
                <a:gd name="T35" fmla="*/ 700 h 706"/>
                <a:gd name="T36" fmla="*/ 1129 w 1355"/>
                <a:gd name="T37" fmla="*/ 706 h 706"/>
                <a:gd name="T38" fmla="*/ 1141 w 1355"/>
                <a:gd name="T39" fmla="*/ 703 h 706"/>
                <a:gd name="T40" fmla="*/ 1157 w 1355"/>
                <a:gd name="T41" fmla="*/ 678 h 706"/>
                <a:gd name="T42" fmla="*/ 1157 w 1355"/>
                <a:gd name="T43" fmla="*/ 593 h 706"/>
                <a:gd name="T44" fmla="*/ 1270 w 1355"/>
                <a:gd name="T45" fmla="*/ 593 h 706"/>
                <a:gd name="T46" fmla="*/ 1355 w 1355"/>
                <a:gd name="T47" fmla="*/ 508 h 706"/>
                <a:gd name="T48" fmla="*/ 1355 w 1355"/>
                <a:gd name="T49" fmla="*/ 85 h 706"/>
                <a:gd name="T50" fmla="*/ 1270 w 1355"/>
                <a:gd name="T51" fmla="*/ 0 h 706"/>
                <a:gd name="T52" fmla="*/ 1298 w 1355"/>
                <a:gd name="T53" fmla="*/ 508 h 706"/>
                <a:gd name="T54" fmla="*/ 1270 w 1355"/>
                <a:gd name="T55" fmla="*/ 537 h 706"/>
                <a:gd name="T56" fmla="*/ 1129 w 1355"/>
                <a:gd name="T57" fmla="*/ 537 h 706"/>
                <a:gd name="T58" fmla="*/ 1101 w 1355"/>
                <a:gd name="T59" fmla="*/ 537 h 706"/>
                <a:gd name="T60" fmla="*/ 1101 w 1355"/>
                <a:gd name="T61" fmla="*/ 619 h 706"/>
                <a:gd name="T62" fmla="*/ 998 w 1355"/>
                <a:gd name="T63" fmla="*/ 537 h 706"/>
                <a:gd name="T64" fmla="*/ 988 w 1355"/>
                <a:gd name="T65" fmla="*/ 537 h 706"/>
                <a:gd name="T66" fmla="*/ 762 w 1355"/>
                <a:gd name="T67" fmla="*/ 537 h 706"/>
                <a:gd name="T68" fmla="*/ 748 w 1355"/>
                <a:gd name="T69" fmla="*/ 537 h 706"/>
                <a:gd name="T70" fmla="*/ 677 w 1355"/>
                <a:gd name="T71" fmla="*/ 631 h 706"/>
                <a:gd name="T72" fmla="*/ 607 w 1355"/>
                <a:gd name="T73" fmla="*/ 537 h 706"/>
                <a:gd name="T74" fmla="*/ 593 w 1355"/>
                <a:gd name="T75" fmla="*/ 537 h 706"/>
                <a:gd name="T76" fmla="*/ 367 w 1355"/>
                <a:gd name="T77" fmla="*/ 537 h 706"/>
                <a:gd name="T78" fmla="*/ 357 w 1355"/>
                <a:gd name="T79" fmla="*/ 537 h 706"/>
                <a:gd name="T80" fmla="*/ 254 w 1355"/>
                <a:gd name="T81" fmla="*/ 619 h 706"/>
                <a:gd name="T82" fmla="*/ 254 w 1355"/>
                <a:gd name="T83" fmla="*/ 537 h 706"/>
                <a:gd name="T84" fmla="*/ 226 w 1355"/>
                <a:gd name="T85" fmla="*/ 537 h 706"/>
                <a:gd name="T86" fmla="*/ 85 w 1355"/>
                <a:gd name="T87" fmla="*/ 537 h 706"/>
                <a:gd name="T88" fmla="*/ 56 w 1355"/>
                <a:gd name="T89" fmla="*/ 508 h 706"/>
                <a:gd name="T90" fmla="*/ 56 w 1355"/>
                <a:gd name="T91" fmla="*/ 85 h 706"/>
                <a:gd name="T92" fmla="*/ 85 w 1355"/>
                <a:gd name="T93" fmla="*/ 57 h 706"/>
                <a:gd name="T94" fmla="*/ 1270 w 1355"/>
                <a:gd name="T95" fmla="*/ 57 h 706"/>
                <a:gd name="T96" fmla="*/ 1298 w 1355"/>
                <a:gd name="T97" fmla="*/ 85 h 706"/>
                <a:gd name="T98" fmla="*/ 1298 w 1355"/>
                <a:gd name="T99" fmla="*/ 508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55" h="706">
                  <a:moveTo>
                    <a:pt x="1270" y="0"/>
                  </a:move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508"/>
                  </a:lnTo>
                  <a:cubicBezTo>
                    <a:pt x="0" y="555"/>
                    <a:pt x="38" y="593"/>
                    <a:pt x="85" y="593"/>
                  </a:cubicBezTo>
                  <a:lnTo>
                    <a:pt x="198" y="593"/>
                  </a:lnTo>
                  <a:lnTo>
                    <a:pt x="198" y="678"/>
                  </a:lnTo>
                  <a:cubicBezTo>
                    <a:pt x="198" y="689"/>
                    <a:pt x="204" y="698"/>
                    <a:pt x="214" y="703"/>
                  </a:cubicBezTo>
                  <a:cubicBezTo>
                    <a:pt x="217" y="705"/>
                    <a:pt x="222" y="706"/>
                    <a:pt x="226" y="706"/>
                  </a:cubicBezTo>
                  <a:cubicBezTo>
                    <a:pt x="232" y="706"/>
                    <a:pt x="238" y="704"/>
                    <a:pt x="243" y="700"/>
                  </a:cubicBezTo>
                  <a:lnTo>
                    <a:pt x="377" y="593"/>
                  </a:lnTo>
                  <a:lnTo>
                    <a:pt x="579" y="593"/>
                  </a:lnTo>
                  <a:lnTo>
                    <a:pt x="655" y="695"/>
                  </a:lnTo>
                  <a:cubicBezTo>
                    <a:pt x="660" y="702"/>
                    <a:pt x="668" y="706"/>
                    <a:pt x="677" y="706"/>
                  </a:cubicBezTo>
                  <a:cubicBezTo>
                    <a:pt x="686" y="706"/>
                    <a:pt x="695" y="702"/>
                    <a:pt x="700" y="695"/>
                  </a:cubicBezTo>
                  <a:lnTo>
                    <a:pt x="776" y="593"/>
                  </a:lnTo>
                  <a:lnTo>
                    <a:pt x="978" y="593"/>
                  </a:lnTo>
                  <a:lnTo>
                    <a:pt x="1111" y="700"/>
                  </a:lnTo>
                  <a:cubicBezTo>
                    <a:pt x="1116" y="704"/>
                    <a:pt x="1123" y="706"/>
                    <a:pt x="1129" y="706"/>
                  </a:cubicBezTo>
                  <a:cubicBezTo>
                    <a:pt x="1133" y="706"/>
                    <a:pt x="1137" y="705"/>
                    <a:pt x="1141" y="703"/>
                  </a:cubicBezTo>
                  <a:cubicBezTo>
                    <a:pt x="1151" y="698"/>
                    <a:pt x="1157" y="689"/>
                    <a:pt x="1157" y="678"/>
                  </a:cubicBezTo>
                  <a:lnTo>
                    <a:pt x="1157" y="593"/>
                  </a:lnTo>
                  <a:lnTo>
                    <a:pt x="1270" y="593"/>
                  </a:lnTo>
                  <a:cubicBezTo>
                    <a:pt x="1317" y="593"/>
                    <a:pt x="1355" y="555"/>
                    <a:pt x="1355" y="508"/>
                  </a:cubicBezTo>
                  <a:lnTo>
                    <a:pt x="1355" y="85"/>
                  </a:lnTo>
                  <a:cubicBezTo>
                    <a:pt x="1355" y="38"/>
                    <a:pt x="1317" y="0"/>
                    <a:pt x="1270" y="0"/>
                  </a:cubicBezTo>
                  <a:close/>
                  <a:moveTo>
                    <a:pt x="1298" y="508"/>
                  </a:moveTo>
                  <a:cubicBezTo>
                    <a:pt x="1298" y="524"/>
                    <a:pt x="1286" y="537"/>
                    <a:pt x="1270" y="537"/>
                  </a:cubicBezTo>
                  <a:lnTo>
                    <a:pt x="1129" y="537"/>
                  </a:lnTo>
                  <a:lnTo>
                    <a:pt x="1101" y="537"/>
                  </a:lnTo>
                  <a:lnTo>
                    <a:pt x="1101" y="619"/>
                  </a:lnTo>
                  <a:lnTo>
                    <a:pt x="998" y="537"/>
                  </a:lnTo>
                  <a:lnTo>
                    <a:pt x="988" y="537"/>
                  </a:lnTo>
                  <a:lnTo>
                    <a:pt x="762" y="537"/>
                  </a:lnTo>
                  <a:lnTo>
                    <a:pt x="748" y="537"/>
                  </a:lnTo>
                  <a:lnTo>
                    <a:pt x="677" y="631"/>
                  </a:lnTo>
                  <a:lnTo>
                    <a:pt x="607" y="537"/>
                  </a:lnTo>
                  <a:lnTo>
                    <a:pt x="593" y="537"/>
                  </a:lnTo>
                  <a:lnTo>
                    <a:pt x="367" y="537"/>
                  </a:lnTo>
                  <a:lnTo>
                    <a:pt x="357" y="537"/>
                  </a:lnTo>
                  <a:lnTo>
                    <a:pt x="254" y="619"/>
                  </a:lnTo>
                  <a:lnTo>
                    <a:pt x="254" y="537"/>
                  </a:lnTo>
                  <a:lnTo>
                    <a:pt x="226" y="537"/>
                  </a:lnTo>
                  <a:lnTo>
                    <a:pt x="85" y="537"/>
                  </a:lnTo>
                  <a:cubicBezTo>
                    <a:pt x="69" y="537"/>
                    <a:pt x="56" y="524"/>
                    <a:pt x="56" y="508"/>
                  </a:cubicBezTo>
                  <a:lnTo>
                    <a:pt x="56" y="85"/>
                  </a:lnTo>
                  <a:cubicBezTo>
                    <a:pt x="56" y="69"/>
                    <a:pt x="69" y="57"/>
                    <a:pt x="85" y="57"/>
                  </a:cubicBezTo>
                  <a:lnTo>
                    <a:pt x="1270" y="57"/>
                  </a:lnTo>
                  <a:cubicBezTo>
                    <a:pt x="1286" y="57"/>
                    <a:pt x="1298" y="69"/>
                    <a:pt x="1298" y="85"/>
                  </a:cubicBezTo>
                  <a:lnTo>
                    <a:pt x="1298" y="50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7" name="Freeform 14"/>
            <p:cNvSpPr>
              <a:spLocks noEditPoints="1"/>
            </p:cNvSpPr>
            <p:nvPr/>
          </p:nvSpPr>
          <p:spPr bwMode="auto">
            <a:xfrm>
              <a:off x="-353" y="1764"/>
              <a:ext cx="460" cy="338"/>
            </a:xfrm>
            <a:custGeom>
              <a:avLst/>
              <a:gdLst>
                <a:gd name="T0" fmla="*/ 339 w 423"/>
                <a:gd name="T1" fmla="*/ 0 h 311"/>
                <a:gd name="T2" fmla="*/ 85 w 423"/>
                <a:gd name="T3" fmla="*/ 0 h 311"/>
                <a:gd name="T4" fmla="*/ 0 w 423"/>
                <a:gd name="T5" fmla="*/ 85 h 311"/>
                <a:gd name="T6" fmla="*/ 0 w 423"/>
                <a:gd name="T7" fmla="*/ 226 h 311"/>
                <a:gd name="T8" fmla="*/ 85 w 423"/>
                <a:gd name="T9" fmla="*/ 311 h 311"/>
                <a:gd name="T10" fmla="*/ 339 w 423"/>
                <a:gd name="T11" fmla="*/ 311 h 311"/>
                <a:gd name="T12" fmla="*/ 423 w 423"/>
                <a:gd name="T13" fmla="*/ 226 h 311"/>
                <a:gd name="T14" fmla="*/ 423 w 423"/>
                <a:gd name="T15" fmla="*/ 85 h 311"/>
                <a:gd name="T16" fmla="*/ 339 w 423"/>
                <a:gd name="T17" fmla="*/ 0 h 311"/>
                <a:gd name="T18" fmla="*/ 367 w 423"/>
                <a:gd name="T19" fmla="*/ 226 h 311"/>
                <a:gd name="T20" fmla="*/ 339 w 423"/>
                <a:gd name="T21" fmla="*/ 254 h 311"/>
                <a:gd name="T22" fmla="*/ 85 w 423"/>
                <a:gd name="T23" fmla="*/ 254 h 311"/>
                <a:gd name="T24" fmla="*/ 56 w 423"/>
                <a:gd name="T25" fmla="*/ 226 h 311"/>
                <a:gd name="T26" fmla="*/ 56 w 423"/>
                <a:gd name="T27" fmla="*/ 85 h 311"/>
                <a:gd name="T28" fmla="*/ 85 w 423"/>
                <a:gd name="T29" fmla="*/ 57 h 311"/>
                <a:gd name="T30" fmla="*/ 339 w 423"/>
                <a:gd name="T31" fmla="*/ 57 h 311"/>
                <a:gd name="T32" fmla="*/ 367 w 423"/>
                <a:gd name="T33" fmla="*/ 85 h 311"/>
                <a:gd name="T34" fmla="*/ 367 w 423"/>
                <a:gd name="T35" fmla="*/ 22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311">
                  <a:moveTo>
                    <a:pt x="339" y="0"/>
                  </a:moveTo>
                  <a:lnTo>
                    <a:pt x="85" y="0"/>
                  </a:lnTo>
                  <a:cubicBezTo>
                    <a:pt x="38" y="0"/>
                    <a:pt x="0" y="38"/>
                    <a:pt x="0" y="85"/>
                  </a:cubicBezTo>
                  <a:lnTo>
                    <a:pt x="0" y="226"/>
                  </a:lnTo>
                  <a:cubicBezTo>
                    <a:pt x="0" y="273"/>
                    <a:pt x="38" y="311"/>
                    <a:pt x="85" y="311"/>
                  </a:cubicBezTo>
                  <a:lnTo>
                    <a:pt x="339" y="311"/>
                  </a:lnTo>
                  <a:cubicBezTo>
                    <a:pt x="385" y="311"/>
                    <a:pt x="423" y="273"/>
                    <a:pt x="423" y="226"/>
                  </a:cubicBezTo>
                  <a:lnTo>
                    <a:pt x="423" y="85"/>
                  </a:lnTo>
                  <a:cubicBezTo>
                    <a:pt x="423" y="38"/>
                    <a:pt x="385" y="0"/>
                    <a:pt x="339" y="0"/>
                  </a:cubicBezTo>
                  <a:close/>
                  <a:moveTo>
                    <a:pt x="367" y="226"/>
                  </a:moveTo>
                  <a:cubicBezTo>
                    <a:pt x="367" y="242"/>
                    <a:pt x="354" y="254"/>
                    <a:pt x="339" y="254"/>
                  </a:cubicBezTo>
                  <a:lnTo>
                    <a:pt x="85" y="254"/>
                  </a:lnTo>
                  <a:cubicBezTo>
                    <a:pt x="69" y="254"/>
                    <a:pt x="56" y="242"/>
                    <a:pt x="56" y="226"/>
                  </a:cubicBezTo>
                  <a:lnTo>
                    <a:pt x="56" y="85"/>
                  </a:lnTo>
                  <a:cubicBezTo>
                    <a:pt x="56" y="70"/>
                    <a:pt x="69" y="57"/>
                    <a:pt x="85" y="57"/>
                  </a:cubicBezTo>
                  <a:lnTo>
                    <a:pt x="339" y="57"/>
                  </a:lnTo>
                  <a:cubicBezTo>
                    <a:pt x="354" y="57"/>
                    <a:pt x="367" y="70"/>
                    <a:pt x="367" y="85"/>
                  </a:cubicBezTo>
                  <a:lnTo>
                    <a:pt x="367" y="22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xmlns="" val="23313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27">
            <a:extLst>
              <a:ext uri="{FF2B5EF4-FFF2-40B4-BE49-F238E27FC236}">
                <a16:creationId xmlns="" xmlns:a16="http://schemas.microsoft.com/office/drawing/2014/main" id="{1826DF76-346E-43B6-9061-3034434BAAFD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40">
            <a:extLst>
              <a:ext uri="{FF2B5EF4-FFF2-40B4-BE49-F238E27FC236}">
                <a16:creationId xmlns="" xmlns:a16="http://schemas.microsoft.com/office/drawing/2014/main" id="{F5C74CAD-3DB8-48A4-BB2B-AD5E2D0DDA9D}"/>
              </a:ext>
            </a:extLst>
          </p:cNvPr>
          <p:cNvGrpSpPr/>
          <p:nvPr/>
        </p:nvGrpSpPr>
        <p:grpSpPr>
          <a:xfrm>
            <a:off x="316710" y="403575"/>
            <a:ext cx="8580643" cy="6112973"/>
            <a:chOff x="422280" y="403574"/>
            <a:chExt cx="11440857" cy="6112973"/>
          </a:xfrm>
        </p:grpSpPr>
        <p:sp>
          <p:nvSpPr>
            <p:cNvPr id="38" name="L 도형 37">
              <a:extLst>
                <a:ext uri="{FF2B5EF4-FFF2-40B4-BE49-F238E27FC236}">
                  <a16:creationId xmlns="" xmlns:a16="http://schemas.microsoft.com/office/drawing/2014/main" id="{5DEC2284-CEF9-4B84-927B-95687BDB471B}"/>
                </a:ext>
              </a:extLst>
            </p:cNvPr>
            <p:cNvSpPr/>
            <p:nvPr/>
          </p:nvSpPr>
          <p:spPr>
            <a:xfrm>
              <a:off x="422280" y="1747072"/>
              <a:ext cx="11440855" cy="476947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L 도형 38">
              <a:extLst>
                <a:ext uri="{FF2B5EF4-FFF2-40B4-BE49-F238E27FC236}">
                  <a16:creationId xmlns="" xmlns:a16="http://schemas.microsoft.com/office/drawing/2014/main" id="{7A533008-BBC9-4B96-8AB4-57B72D8C2827}"/>
                </a:ext>
              </a:extLst>
            </p:cNvPr>
            <p:cNvSpPr/>
            <p:nvPr/>
          </p:nvSpPr>
          <p:spPr>
            <a:xfrm rot="10800000">
              <a:off x="1643605" y="403574"/>
              <a:ext cx="10219532" cy="6112972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625D2386-B282-401A-9DB6-02782EFDEB52}"/>
              </a:ext>
            </a:extLst>
          </p:cNvPr>
          <p:cNvSpPr txBox="1">
            <a:spLocks/>
          </p:cNvSpPr>
          <p:nvPr/>
        </p:nvSpPr>
        <p:spPr>
          <a:xfrm>
            <a:off x="173369" y="650804"/>
            <a:ext cx="460987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Orderlist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6242" y="1786670"/>
            <a:ext cx="6936369" cy="330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461866D-A602-4F1C-8333-C0543EE326D3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6E68D97-783C-4CCB-B0FD-E9D9107C85EF}"/>
              </a:ext>
            </a:extLst>
          </p:cNvPr>
          <p:cNvSpPr txBox="1"/>
          <p:nvPr/>
        </p:nvSpPr>
        <p:spPr>
          <a:xfrm>
            <a:off x="450650" y="5386654"/>
            <a:ext cx="8249697" cy="984738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800" b="1" dirty="0" smtClean="0">
                <a:solidFill>
                  <a:schemeClr val="accent2"/>
                </a:solidFill>
              </a:rPr>
              <a:t>사용자 </a:t>
            </a:r>
            <a:r>
              <a:rPr lang="ko-KR" altLang="en-US" sz="1800" b="1" dirty="0" err="1" smtClean="0">
                <a:solidFill>
                  <a:schemeClr val="accent2"/>
                </a:solidFill>
              </a:rPr>
              <a:t>주문표</a:t>
            </a:r>
            <a:r>
              <a:rPr lang="en-US" altLang="ko-KR" sz="1800" b="1" dirty="0" smtClean="0">
                <a:solidFill>
                  <a:schemeClr val="accent2"/>
                </a:solidFill>
              </a:rPr>
              <a:t>, </a:t>
            </a:r>
            <a:r>
              <a:rPr lang="ko-KR" altLang="en-US" sz="1800" b="1" dirty="0" smtClean="0">
                <a:solidFill>
                  <a:schemeClr val="accent2"/>
                </a:solidFill>
              </a:rPr>
              <a:t>사장님 통계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788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27">
            <a:extLst>
              <a:ext uri="{FF2B5EF4-FFF2-40B4-BE49-F238E27FC236}">
                <a16:creationId xmlns="" xmlns:a16="http://schemas.microsoft.com/office/drawing/2014/main" id="{1826DF76-346E-43B6-9061-3034434BAAFD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40">
            <a:extLst>
              <a:ext uri="{FF2B5EF4-FFF2-40B4-BE49-F238E27FC236}">
                <a16:creationId xmlns="" xmlns:a16="http://schemas.microsoft.com/office/drawing/2014/main" id="{F5C74CAD-3DB8-48A4-BB2B-AD5E2D0DDA9D}"/>
              </a:ext>
            </a:extLst>
          </p:cNvPr>
          <p:cNvGrpSpPr/>
          <p:nvPr/>
        </p:nvGrpSpPr>
        <p:grpSpPr>
          <a:xfrm>
            <a:off x="316710" y="403575"/>
            <a:ext cx="8580643" cy="6112973"/>
            <a:chOff x="422280" y="403574"/>
            <a:chExt cx="11440857" cy="6112973"/>
          </a:xfrm>
        </p:grpSpPr>
        <p:sp>
          <p:nvSpPr>
            <p:cNvPr id="38" name="L 도형 37">
              <a:extLst>
                <a:ext uri="{FF2B5EF4-FFF2-40B4-BE49-F238E27FC236}">
                  <a16:creationId xmlns="" xmlns:a16="http://schemas.microsoft.com/office/drawing/2014/main" id="{5DEC2284-CEF9-4B84-927B-95687BDB471B}"/>
                </a:ext>
              </a:extLst>
            </p:cNvPr>
            <p:cNvSpPr/>
            <p:nvPr/>
          </p:nvSpPr>
          <p:spPr>
            <a:xfrm>
              <a:off x="422280" y="1747072"/>
              <a:ext cx="11440855" cy="476947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L 도형 38">
              <a:extLst>
                <a:ext uri="{FF2B5EF4-FFF2-40B4-BE49-F238E27FC236}">
                  <a16:creationId xmlns="" xmlns:a16="http://schemas.microsoft.com/office/drawing/2014/main" id="{7A533008-BBC9-4B96-8AB4-57B72D8C2827}"/>
                </a:ext>
              </a:extLst>
            </p:cNvPr>
            <p:cNvSpPr/>
            <p:nvPr/>
          </p:nvSpPr>
          <p:spPr>
            <a:xfrm rot="10800000">
              <a:off x="1643605" y="403574"/>
              <a:ext cx="10219532" cy="6112972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Заголовок 1">
            <a:extLst>
              <a:ext uri="{FF2B5EF4-FFF2-40B4-BE49-F238E27FC236}">
                <a16:creationId xmlns="" xmlns:a16="http://schemas.microsoft.com/office/drawing/2014/main" id="{625D2386-B282-401A-9DB6-02782EFDEB52}"/>
              </a:ext>
            </a:extLst>
          </p:cNvPr>
          <p:cNvSpPr txBox="1">
            <a:spLocks/>
          </p:cNvSpPr>
          <p:nvPr/>
        </p:nvSpPr>
        <p:spPr>
          <a:xfrm>
            <a:off x="173369" y="650804"/>
            <a:ext cx="460987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Owner_orderlist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8587" y="1800225"/>
            <a:ext cx="6010863" cy="3826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E461866D-A602-4F1C-8333-C0543EE326D3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6E68D97-783C-4CCB-B0FD-E9D9107C85EF}"/>
              </a:ext>
            </a:extLst>
          </p:cNvPr>
          <p:cNvSpPr txBox="1"/>
          <p:nvPr/>
        </p:nvSpPr>
        <p:spPr>
          <a:xfrm>
            <a:off x="539140" y="5873262"/>
            <a:ext cx="8249697" cy="984738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800" b="1" dirty="0" smtClean="0">
                <a:solidFill>
                  <a:schemeClr val="accent2"/>
                </a:solidFill>
              </a:rPr>
              <a:t>사장님 주문확인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784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61466"/>
            <a:ext cx="9144000" cy="224108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180000" tIns="108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Class diagram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34025" y="1115482"/>
            <a:ext cx="2476500" cy="275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313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73368" y="650804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Admin</a:t>
            </a: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관리자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Class Diagram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009C6379-6A8E-4DAC-9782-E01534C55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598" y="842963"/>
            <a:ext cx="6500815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9733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73368" y="650804"/>
            <a:ext cx="2726090" cy="57832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OwnerMenu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Class Diagram</a:t>
            </a: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="" xmlns:a16="http://schemas.microsoft.com/office/drawing/2014/main" id="{4B6BF298-D8FE-4EF5-8BD5-30F1F2BF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6765" y="1474142"/>
            <a:ext cx="7684589" cy="486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2729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73368" y="650804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Request</a:t>
            </a: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Class Diagram</a:t>
            </a: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8816A86-BABE-437E-8896-4C8B335ED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93" y="1538476"/>
            <a:ext cx="8401197" cy="4600155"/>
          </a:xfrm>
          <a:prstGeom prst="rect">
            <a:avLst/>
          </a:prstGeom>
        </p:spPr>
      </p:pic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3499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50804"/>
            <a:ext cx="2726090" cy="57832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OwnerMember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CFF954C-E6B4-4642-8ECE-80399FDA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28" y="1422571"/>
            <a:ext cx="7458635" cy="4929514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xmlns="" val="46129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50804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Oderlist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Class Diagram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1B05CD9-3A27-4EB9-A6B9-6149838F1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05" y="1538476"/>
            <a:ext cx="7850147" cy="46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377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50804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Class Diagram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F967FBE-93FE-4C9A-B5E4-727ADDE4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12" y="1885551"/>
            <a:ext cx="64674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312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50804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Member</a:t>
            </a: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Class Diagram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E8B74FA-2BAD-41D6-846C-C08295B7F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46" y="1500137"/>
            <a:ext cx="7064189" cy="49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7441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12">
            <a:extLst>
              <a:ext uri="{FF2B5EF4-FFF2-40B4-BE49-F238E27FC236}">
                <a16:creationId xmlns="" xmlns:a16="http://schemas.microsoft.com/office/drawing/2014/main" id="{527D4260-3488-40B8-9905-F597AE748911}"/>
              </a:ext>
            </a:extLst>
          </p:cNvPr>
          <p:cNvSpPr txBox="1">
            <a:spLocks/>
          </p:cNvSpPr>
          <p:nvPr/>
        </p:nvSpPr>
        <p:spPr>
          <a:xfrm>
            <a:off x="1412661" y="1612035"/>
            <a:ext cx="1148456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서현욱</a:t>
            </a:r>
          </a:p>
        </p:txBody>
      </p:sp>
      <p:sp>
        <p:nvSpPr>
          <p:cNvPr id="5" name="텍스트 개체 틀 12">
            <a:extLst>
              <a:ext uri="{FF2B5EF4-FFF2-40B4-BE49-F238E27FC236}">
                <a16:creationId xmlns="" xmlns:a16="http://schemas.microsoft.com/office/drawing/2014/main" id="{774B6AAC-3C2E-47E0-9964-199230ABB3A7}"/>
              </a:ext>
            </a:extLst>
          </p:cNvPr>
          <p:cNvSpPr txBox="1">
            <a:spLocks/>
          </p:cNvSpPr>
          <p:nvPr/>
        </p:nvSpPr>
        <p:spPr>
          <a:xfrm>
            <a:off x="1412660" y="2374938"/>
            <a:ext cx="1148456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+mj-ea"/>
                <a:ea typeface="+mj-ea"/>
              </a:rPr>
              <a:t>민태홍</a:t>
            </a:r>
          </a:p>
        </p:txBody>
      </p:sp>
      <p:sp>
        <p:nvSpPr>
          <p:cNvPr id="6" name="텍스트 개체 틀 12">
            <a:extLst>
              <a:ext uri="{FF2B5EF4-FFF2-40B4-BE49-F238E27FC236}">
                <a16:creationId xmlns="" xmlns:a16="http://schemas.microsoft.com/office/drawing/2014/main" id="{75086EE4-0994-44DB-873A-C1CC1D629254}"/>
              </a:ext>
            </a:extLst>
          </p:cNvPr>
          <p:cNvSpPr txBox="1">
            <a:spLocks/>
          </p:cNvSpPr>
          <p:nvPr/>
        </p:nvSpPr>
        <p:spPr>
          <a:xfrm>
            <a:off x="1412661" y="3079140"/>
            <a:ext cx="1148456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latin typeface="+mj-ea"/>
                <a:ea typeface="+mj-ea"/>
              </a:rPr>
              <a:t>이래경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7" name="텍스트 개체 틀 12">
            <a:extLst>
              <a:ext uri="{FF2B5EF4-FFF2-40B4-BE49-F238E27FC236}">
                <a16:creationId xmlns="" xmlns:a16="http://schemas.microsoft.com/office/drawing/2014/main" id="{2D5413B6-44BA-4932-AFCE-C74A61857596}"/>
              </a:ext>
            </a:extLst>
          </p:cNvPr>
          <p:cNvSpPr txBox="1">
            <a:spLocks/>
          </p:cNvSpPr>
          <p:nvPr/>
        </p:nvSpPr>
        <p:spPr>
          <a:xfrm>
            <a:off x="1412661" y="3767552"/>
            <a:ext cx="1148456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+mj-ea"/>
                <a:ea typeface="+mj-ea"/>
              </a:rPr>
              <a:t>김혜원</a:t>
            </a:r>
          </a:p>
        </p:txBody>
      </p:sp>
      <p:sp>
        <p:nvSpPr>
          <p:cNvPr id="8" name="텍스트 개체 틀 12">
            <a:extLst>
              <a:ext uri="{FF2B5EF4-FFF2-40B4-BE49-F238E27FC236}">
                <a16:creationId xmlns="" xmlns:a16="http://schemas.microsoft.com/office/drawing/2014/main" id="{CDAB584A-470E-4661-91F7-CA8DD00FA7E7}"/>
              </a:ext>
            </a:extLst>
          </p:cNvPr>
          <p:cNvSpPr txBox="1">
            <a:spLocks/>
          </p:cNvSpPr>
          <p:nvPr/>
        </p:nvSpPr>
        <p:spPr>
          <a:xfrm>
            <a:off x="1412659" y="4483127"/>
            <a:ext cx="1148456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+mj-ea"/>
                <a:ea typeface="+mj-ea"/>
              </a:rPr>
              <a:t>김주형</a:t>
            </a:r>
          </a:p>
        </p:txBody>
      </p:sp>
      <p:sp>
        <p:nvSpPr>
          <p:cNvPr id="9" name="텍스트 개체 틀 12">
            <a:extLst>
              <a:ext uri="{FF2B5EF4-FFF2-40B4-BE49-F238E27FC236}">
                <a16:creationId xmlns="" xmlns:a16="http://schemas.microsoft.com/office/drawing/2014/main" id="{2398B2E1-ADC0-4C0A-A296-C6EEAD14EF0E}"/>
              </a:ext>
            </a:extLst>
          </p:cNvPr>
          <p:cNvSpPr txBox="1">
            <a:spLocks/>
          </p:cNvSpPr>
          <p:nvPr/>
        </p:nvSpPr>
        <p:spPr>
          <a:xfrm>
            <a:off x="3374690" y="1572645"/>
            <a:ext cx="4788513" cy="516571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latin typeface="+mj-ea"/>
                <a:ea typeface="+mj-ea"/>
              </a:rPr>
              <a:t>조장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고객페이지</a:t>
            </a:r>
          </a:p>
        </p:txBody>
      </p:sp>
      <p:sp>
        <p:nvSpPr>
          <p:cNvPr id="10" name="텍스트 개체 틀 12">
            <a:extLst>
              <a:ext uri="{FF2B5EF4-FFF2-40B4-BE49-F238E27FC236}">
                <a16:creationId xmlns="" xmlns:a16="http://schemas.microsoft.com/office/drawing/2014/main" id="{415C5113-8A69-46C3-BFE9-2ECAD8FEFCD8}"/>
              </a:ext>
            </a:extLst>
          </p:cNvPr>
          <p:cNvSpPr txBox="1">
            <a:spLocks/>
          </p:cNvSpPr>
          <p:nvPr/>
        </p:nvSpPr>
        <p:spPr>
          <a:xfrm>
            <a:off x="3372864" y="2374936"/>
            <a:ext cx="4790339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고객페이지</a:t>
            </a:r>
          </a:p>
        </p:txBody>
      </p:sp>
      <p:sp>
        <p:nvSpPr>
          <p:cNvPr id="11" name="텍스트 개체 틀 12">
            <a:extLst>
              <a:ext uri="{FF2B5EF4-FFF2-40B4-BE49-F238E27FC236}">
                <a16:creationId xmlns="" xmlns:a16="http://schemas.microsoft.com/office/drawing/2014/main" id="{783438A0-C6A6-4695-B3B5-57E008DE3999}"/>
              </a:ext>
            </a:extLst>
          </p:cNvPr>
          <p:cNvSpPr txBox="1">
            <a:spLocks/>
          </p:cNvSpPr>
          <p:nvPr/>
        </p:nvSpPr>
        <p:spPr>
          <a:xfrm>
            <a:off x="3374689" y="3079140"/>
            <a:ext cx="4299326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굴림" pitchFamily="50" charset="-127"/>
                <a:ea typeface="굴림" pitchFamily="50" charset="-127"/>
              </a:rPr>
              <a:t>사장님 페이지</a:t>
            </a:r>
            <a:r>
              <a:rPr lang="en-US" altLang="ko-KR" sz="16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600" dirty="0">
                <a:latin typeface="굴림" pitchFamily="50" charset="-127"/>
                <a:ea typeface="굴림" pitchFamily="50" charset="-127"/>
              </a:rPr>
              <a:t>관리자페이지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="" xmlns:a16="http://schemas.microsoft.com/office/drawing/2014/main" id="{29A690C6-957B-404E-B895-65E45028D8E6}"/>
              </a:ext>
            </a:extLst>
          </p:cNvPr>
          <p:cNvSpPr txBox="1">
            <a:spLocks/>
          </p:cNvSpPr>
          <p:nvPr/>
        </p:nvSpPr>
        <p:spPr>
          <a:xfrm>
            <a:off x="173368" y="650804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cs typeface="Poppins SemiBold" panose="02000000000000000000" pitchFamily="2" charset="0"/>
              </a:rPr>
              <a:t>역할 분담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+mj-ea"/>
              <a:cs typeface="Poppins SemiBold" panose="02000000000000000000" pitchFamily="2" charset="0"/>
            </a:endParaRPr>
          </a:p>
        </p:txBody>
      </p:sp>
      <p:cxnSp>
        <p:nvCxnSpPr>
          <p:cNvPr id="13" name="Прямая соединительная линия 27">
            <a:extLst>
              <a:ext uri="{FF2B5EF4-FFF2-40B4-BE49-F238E27FC236}">
                <a16:creationId xmlns="" xmlns:a16="http://schemas.microsoft.com/office/drawing/2014/main" id="{FCA12E55-E880-410A-B0EE-764A7A6AAE6C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그룹 94">
            <a:extLst>
              <a:ext uri="{FF2B5EF4-FFF2-40B4-BE49-F238E27FC236}">
                <a16:creationId xmlns="" xmlns:a16="http://schemas.microsoft.com/office/drawing/2014/main" id="{428F4136-D86A-4252-AF6A-34B3CB825B6F}"/>
              </a:ext>
            </a:extLst>
          </p:cNvPr>
          <p:cNvGrpSpPr/>
          <p:nvPr/>
        </p:nvGrpSpPr>
        <p:grpSpPr>
          <a:xfrm>
            <a:off x="316710" y="403575"/>
            <a:ext cx="8580643" cy="6112973"/>
            <a:chOff x="422280" y="403574"/>
            <a:chExt cx="11440857" cy="6112973"/>
          </a:xfrm>
        </p:grpSpPr>
        <p:sp>
          <p:nvSpPr>
            <p:cNvPr id="16" name="L 도형 15">
              <a:extLst>
                <a:ext uri="{FF2B5EF4-FFF2-40B4-BE49-F238E27FC236}">
                  <a16:creationId xmlns="" xmlns:a16="http://schemas.microsoft.com/office/drawing/2014/main" id="{1DC3693A-CDE7-4D75-96BD-9C9F42A99221}"/>
                </a:ext>
              </a:extLst>
            </p:cNvPr>
            <p:cNvSpPr/>
            <p:nvPr/>
          </p:nvSpPr>
          <p:spPr>
            <a:xfrm>
              <a:off x="422280" y="1747072"/>
              <a:ext cx="11440855" cy="476947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L 도형 16">
              <a:extLst>
                <a:ext uri="{FF2B5EF4-FFF2-40B4-BE49-F238E27FC236}">
                  <a16:creationId xmlns="" xmlns:a16="http://schemas.microsoft.com/office/drawing/2014/main" id="{237E12D8-9289-42FC-AC68-A3BDEA30A877}"/>
                </a:ext>
              </a:extLst>
            </p:cNvPr>
            <p:cNvSpPr/>
            <p:nvPr/>
          </p:nvSpPr>
          <p:spPr>
            <a:xfrm rot="10800000">
              <a:off x="1643605" y="403574"/>
              <a:ext cx="10219532" cy="6112972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갈매기형 수장 104">
            <a:extLst>
              <a:ext uri="{FF2B5EF4-FFF2-40B4-BE49-F238E27FC236}">
                <a16:creationId xmlns="" xmlns:a16="http://schemas.microsoft.com/office/drawing/2014/main" id="{E6723D2A-00A9-48D2-9522-08A17FDF2654}"/>
              </a:ext>
            </a:extLst>
          </p:cNvPr>
          <p:cNvSpPr/>
          <p:nvPr/>
        </p:nvSpPr>
        <p:spPr>
          <a:xfrm>
            <a:off x="2771271" y="1635478"/>
            <a:ext cx="128187" cy="317279"/>
          </a:xfrm>
          <a:prstGeom prst="chevron">
            <a:avLst>
              <a:gd name="adj" fmla="val 672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갈매기형 수장 105">
            <a:extLst>
              <a:ext uri="{FF2B5EF4-FFF2-40B4-BE49-F238E27FC236}">
                <a16:creationId xmlns="" xmlns:a16="http://schemas.microsoft.com/office/drawing/2014/main" id="{E677B474-1538-44DE-997A-84A8C2DE0184}"/>
              </a:ext>
            </a:extLst>
          </p:cNvPr>
          <p:cNvSpPr/>
          <p:nvPr/>
        </p:nvSpPr>
        <p:spPr>
          <a:xfrm>
            <a:off x="2771271" y="2398382"/>
            <a:ext cx="128187" cy="317279"/>
          </a:xfrm>
          <a:prstGeom prst="chevron">
            <a:avLst>
              <a:gd name="adj" fmla="val 672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갈매기형 수장 106">
            <a:extLst>
              <a:ext uri="{FF2B5EF4-FFF2-40B4-BE49-F238E27FC236}">
                <a16:creationId xmlns="" xmlns:a16="http://schemas.microsoft.com/office/drawing/2014/main" id="{AB96D942-BB72-4CFC-89CB-61C5A807319A}"/>
              </a:ext>
            </a:extLst>
          </p:cNvPr>
          <p:cNvSpPr/>
          <p:nvPr/>
        </p:nvSpPr>
        <p:spPr>
          <a:xfrm>
            <a:off x="2771271" y="3071715"/>
            <a:ext cx="128187" cy="317279"/>
          </a:xfrm>
          <a:prstGeom prst="chevron">
            <a:avLst>
              <a:gd name="adj" fmla="val 672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갈매기형 수장 107">
            <a:extLst>
              <a:ext uri="{FF2B5EF4-FFF2-40B4-BE49-F238E27FC236}">
                <a16:creationId xmlns="" xmlns:a16="http://schemas.microsoft.com/office/drawing/2014/main" id="{DA8C3132-41FC-4B6C-8081-6AFF2CFBA338}"/>
              </a:ext>
            </a:extLst>
          </p:cNvPr>
          <p:cNvSpPr/>
          <p:nvPr/>
        </p:nvSpPr>
        <p:spPr>
          <a:xfrm>
            <a:off x="2771271" y="3790997"/>
            <a:ext cx="128187" cy="317279"/>
          </a:xfrm>
          <a:prstGeom prst="chevron">
            <a:avLst>
              <a:gd name="adj" fmla="val 672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갈매기형 수장 108">
            <a:extLst>
              <a:ext uri="{FF2B5EF4-FFF2-40B4-BE49-F238E27FC236}">
                <a16:creationId xmlns="" xmlns:a16="http://schemas.microsoft.com/office/drawing/2014/main" id="{7C353F26-FC40-4166-ABA8-5BEE965CCC37}"/>
              </a:ext>
            </a:extLst>
          </p:cNvPr>
          <p:cNvSpPr/>
          <p:nvPr/>
        </p:nvSpPr>
        <p:spPr>
          <a:xfrm>
            <a:off x="2771271" y="4506571"/>
            <a:ext cx="128187" cy="317279"/>
          </a:xfrm>
          <a:prstGeom prst="chevron">
            <a:avLst>
              <a:gd name="adj" fmla="val 6724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텍스트 개체 틀 12">
            <a:extLst>
              <a:ext uri="{FF2B5EF4-FFF2-40B4-BE49-F238E27FC236}">
                <a16:creationId xmlns="" xmlns:a16="http://schemas.microsoft.com/office/drawing/2014/main" id="{16C550AE-8125-4A12-A2CA-0D1F0A71802F}"/>
              </a:ext>
            </a:extLst>
          </p:cNvPr>
          <p:cNvSpPr txBox="1">
            <a:spLocks/>
          </p:cNvSpPr>
          <p:nvPr/>
        </p:nvSpPr>
        <p:spPr>
          <a:xfrm>
            <a:off x="3400961" y="3720286"/>
            <a:ext cx="4299326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굴림" pitchFamily="50" charset="-127"/>
                <a:ea typeface="굴림" pitchFamily="50" charset="-127"/>
              </a:rPr>
              <a:t>사장님 페이지</a:t>
            </a:r>
            <a:r>
              <a:rPr lang="en-US" altLang="ko-KR" sz="16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600" dirty="0">
                <a:latin typeface="굴림" pitchFamily="50" charset="-127"/>
                <a:ea typeface="굴림" pitchFamily="50" charset="-127"/>
              </a:rPr>
              <a:t>관리자페이지</a:t>
            </a:r>
          </a:p>
        </p:txBody>
      </p:sp>
      <p:sp>
        <p:nvSpPr>
          <p:cNvPr id="24" name="텍스트 개체 틀 12">
            <a:extLst>
              <a:ext uri="{FF2B5EF4-FFF2-40B4-BE49-F238E27FC236}">
                <a16:creationId xmlns="" xmlns:a16="http://schemas.microsoft.com/office/drawing/2014/main" id="{3A8B5453-63E9-4337-94BB-60BD32179ED0}"/>
              </a:ext>
            </a:extLst>
          </p:cNvPr>
          <p:cNvSpPr txBox="1">
            <a:spLocks/>
          </p:cNvSpPr>
          <p:nvPr/>
        </p:nvSpPr>
        <p:spPr>
          <a:xfrm>
            <a:off x="3416727" y="4445522"/>
            <a:ext cx="4299326" cy="36416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latin typeface="굴림" pitchFamily="50" charset="-127"/>
                <a:ea typeface="굴림" pitchFamily="50" charset="-127"/>
              </a:rPr>
              <a:t>사장님 페이지</a:t>
            </a:r>
            <a:r>
              <a:rPr lang="en-US" altLang="ko-KR" sz="1600" dirty="0">
                <a:latin typeface="굴림" pitchFamily="50" charset="-127"/>
                <a:ea typeface="굴림" pitchFamily="50" charset="-127"/>
              </a:rPr>
              <a:t>, </a:t>
            </a:r>
            <a:r>
              <a:rPr lang="ko-KR" altLang="en-US" sz="1600" dirty="0">
                <a:latin typeface="굴림" pitchFamily="50" charset="-127"/>
                <a:ea typeface="굴림" pitchFamily="50" charset="-127"/>
              </a:rPr>
              <a:t>관리자페이지</a:t>
            </a:r>
          </a:p>
        </p:txBody>
      </p:sp>
      <p:sp>
        <p:nvSpPr>
          <p:cNvPr id="25" name="Заголовок 1">
            <a:extLst>
              <a:ext uri="{FF2B5EF4-FFF2-40B4-BE49-F238E27FC236}">
                <a16:creationId xmlns="" xmlns:a16="http://schemas.microsoft.com/office/drawing/2014/main" id="{E461866D-A602-4F1C-8333-C0543EE326D3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408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61466"/>
            <a:ext cx="9144000" cy="224108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180000" tIns="108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Sequence </a:t>
            </a:r>
            <a:r>
              <a:rPr lang="en-US" altLang="ko-KR" sz="5400" b="1" dirty="0">
                <a:solidFill>
                  <a:schemeClr val="bg1"/>
                </a:solidFill>
              </a:rPr>
              <a:t>diagram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4425" y="1164504"/>
            <a:ext cx="3094378" cy="269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313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3994013" cy="5783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 정보 수정</a:t>
            </a:r>
            <a:endParaRPr lang="en-US" altLang="ko-KR" sz="37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150565" y="262073"/>
            <a:ext cx="254239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7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17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7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Uml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3485" y="1175415"/>
            <a:ext cx="6972299" cy="532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2146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3923675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운영정보수정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Uml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3829" y="1283677"/>
            <a:ext cx="6791726" cy="5055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2146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메뉴관리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Uml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40095" y="1204546"/>
            <a:ext cx="7206028" cy="514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86100" y="553915"/>
            <a:ext cx="3332285" cy="457200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ko-KR" sz="1100" b="1">
                <a:solidFill>
                  <a:schemeClr val="accent1"/>
                </a:solidFill>
              </a:rPr>
              <a:t>request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146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회원가입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Uml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0180" y="1714500"/>
            <a:ext cx="7656183" cy="343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72146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로그인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Uml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3519" y="1217002"/>
            <a:ext cx="7743825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86100" y="553915"/>
            <a:ext cx="3332285" cy="457200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ko-KR" sz="1100" b="1">
                <a:solidFill>
                  <a:schemeClr val="accent1"/>
                </a:solidFill>
              </a:rPr>
              <a:t>request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146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가게검색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Uml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670" y="1688123"/>
            <a:ext cx="8039465" cy="367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086100" y="553915"/>
            <a:ext cx="3332285" cy="457200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ko-KR" sz="1100" b="1">
                <a:solidFill>
                  <a:schemeClr val="accent1"/>
                </a:solidFill>
              </a:rPr>
              <a:t>request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146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345768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메뉴주문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(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결제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)</a:t>
            </a: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Подзаголовок 2">
            <a:extLst>
              <a:ext uri="{FF2B5EF4-FFF2-40B4-BE49-F238E27FC236}">
                <a16:creationId xmlns="" xmlns:a16="http://schemas.microsoft.com/office/drawing/2014/main" id="{82B7A006-773B-404C-BEE5-4CBF9FF324F9}"/>
              </a:ext>
            </a:extLst>
          </p:cNvPr>
          <p:cNvSpPr txBox="1">
            <a:spLocks/>
          </p:cNvSpPr>
          <p:nvPr/>
        </p:nvSpPr>
        <p:spPr>
          <a:xfrm>
            <a:off x="895405" y="1229124"/>
            <a:ext cx="2129591" cy="1462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100" kern="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Poppins" panose="02000000000000000000" pitchFamily="2" charset="0"/>
              </a:rPr>
              <a:t>Uml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  <a:cs typeface="Poppins" panose="02000000000000000000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845" y="1635370"/>
            <a:ext cx="8065867" cy="4397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086100" y="553915"/>
            <a:ext cx="3332285" cy="457200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ko-KR" sz="1100" b="1">
                <a:solidFill>
                  <a:schemeClr val="accent1"/>
                </a:solidFill>
              </a:rPr>
              <a:t>request</a:t>
            </a:r>
            <a:endParaRPr lang="ko-KR" altLang="en-US" sz="11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146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51739"/>
            <a:ext cx="9144000" cy="224108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180000" tIns="108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시스템 구현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  <a:p>
            <a:pPr algn="r">
              <a:lnSpc>
                <a:spcPct val="90000"/>
              </a:lnSpc>
              <a:spcBef>
                <a:spcPts val="300"/>
              </a:spcBef>
            </a:pPr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+mj-lt"/>
              </a:rPr>
              <a:t>고객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</a:rPr>
              <a:t>-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1075" y="1395413"/>
            <a:ext cx="30099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313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메인화면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224" y="1472189"/>
            <a:ext cx="8159263" cy="42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51739"/>
            <a:ext cx="9144000" cy="224108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180000" tIns="108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개발 환경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62563" y="1562100"/>
            <a:ext cx="27146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313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회원가입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353" y="1145510"/>
            <a:ext cx="6470300" cy="3963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690" y="5184950"/>
            <a:ext cx="1926732" cy="1318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11298" y="1152943"/>
            <a:ext cx="295086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92041" y="2508672"/>
            <a:ext cx="2666692" cy="284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모서리가 둥근 직사각형 6">
            <a:extLst>
              <a:ext uri="{FF2B5EF4-FFF2-40B4-BE49-F238E27FC236}">
                <a16:creationId xmlns="" xmlns:a16="http://schemas.microsoft.com/office/drawing/2014/main" id="{B8A17318-1B98-48BD-A93C-DDA196EA8FFB}"/>
              </a:ext>
            </a:extLst>
          </p:cNvPr>
          <p:cNvSpPr/>
          <p:nvPr/>
        </p:nvSpPr>
        <p:spPr>
          <a:xfrm>
            <a:off x="2088433" y="4772968"/>
            <a:ext cx="3387928" cy="2807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" name="모서리가 둥근 직사각형 6">
            <a:extLst>
              <a:ext uri="{FF2B5EF4-FFF2-40B4-BE49-F238E27FC236}">
                <a16:creationId xmlns="" xmlns:a16="http://schemas.microsoft.com/office/drawing/2014/main" id="{B8A17318-1B98-48BD-A93C-DDA196EA8FFB}"/>
              </a:ext>
            </a:extLst>
          </p:cNvPr>
          <p:cNvSpPr/>
          <p:nvPr/>
        </p:nvSpPr>
        <p:spPr>
          <a:xfrm>
            <a:off x="2090108" y="1539105"/>
            <a:ext cx="3387928" cy="2807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5" name="모서리가 둥근 직사각형 6">
            <a:extLst>
              <a:ext uri="{FF2B5EF4-FFF2-40B4-BE49-F238E27FC236}">
                <a16:creationId xmlns="" xmlns:a16="http://schemas.microsoft.com/office/drawing/2014/main" id="{B8A17318-1B98-48BD-A93C-DDA196EA8FFB}"/>
              </a:ext>
            </a:extLst>
          </p:cNvPr>
          <p:cNvSpPr/>
          <p:nvPr/>
        </p:nvSpPr>
        <p:spPr>
          <a:xfrm>
            <a:off x="2130301" y="2584102"/>
            <a:ext cx="3387928" cy="2807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7CC4C0D2-E5BB-43B0-83CD-5EB1FE2BCF43}"/>
              </a:ext>
            </a:extLst>
          </p:cNvPr>
          <p:cNvCxnSpPr>
            <a:cxnSpLocks/>
          </p:cNvCxnSpPr>
          <p:nvPr/>
        </p:nvCxnSpPr>
        <p:spPr>
          <a:xfrm flipH="1">
            <a:off x="2542033" y="5069636"/>
            <a:ext cx="788644" cy="42344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7CC4C0D2-E5BB-43B0-83CD-5EB1FE2BCF43}"/>
              </a:ext>
            </a:extLst>
          </p:cNvPr>
          <p:cNvCxnSpPr>
            <a:stCxn id="14" idx="3"/>
          </p:cNvCxnSpPr>
          <p:nvPr/>
        </p:nvCxnSpPr>
        <p:spPr>
          <a:xfrm flipV="1">
            <a:off x="5478036" y="1678075"/>
            <a:ext cx="289719" cy="138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BE256AC6-40FC-4B9D-AF2E-8A8BA8853BC9}"/>
              </a:ext>
            </a:extLst>
          </p:cNvPr>
          <p:cNvCxnSpPr/>
          <p:nvPr/>
        </p:nvCxnSpPr>
        <p:spPr>
          <a:xfrm flipV="1">
            <a:off x="5513703" y="2764330"/>
            <a:ext cx="289719" cy="138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3">
            <a:extLst>
              <a:ext uri="{FF2B5EF4-FFF2-40B4-BE49-F238E27FC236}">
                <a16:creationId xmlns="" xmlns:a16="http://schemas.microsoft.com/office/drawing/2014/main" id="{932A32A8-D457-473B-8AE6-AE57B70C90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/>
          <a:srcRect l="1735" t="19779" r="70347" b="69094"/>
          <a:stretch/>
        </p:blipFill>
        <p:spPr bwMode="auto">
          <a:xfrm>
            <a:off x="2722801" y="1947796"/>
            <a:ext cx="2112864" cy="531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오른쪽 화살표 4">
            <a:extLst>
              <a:ext uri="{FF2B5EF4-FFF2-40B4-BE49-F238E27FC236}">
                <a16:creationId xmlns="" xmlns:a16="http://schemas.microsoft.com/office/drawing/2014/main" id="{EEEF4C77-7409-4522-8F05-F5D0F971EC43}"/>
              </a:ext>
            </a:extLst>
          </p:cNvPr>
          <p:cNvSpPr/>
          <p:nvPr/>
        </p:nvSpPr>
        <p:spPr>
          <a:xfrm>
            <a:off x="2271158" y="2019240"/>
            <a:ext cx="393942" cy="33765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6E68D97-783C-4CCB-B0FD-E9D9107C85EF}"/>
              </a:ext>
            </a:extLst>
          </p:cNvPr>
          <p:cNvSpPr txBox="1"/>
          <p:nvPr/>
        </p:nvSpPr>
        <p:spPr>
          <a:xfrm>
            <a:off x="2771063" y="5730783"/>
            <a:ext cx="8249697" cy="984738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800" b="1" dirty="0" smtClean="0">
                <a:solidFill>
                  <a:schemeClr val="accent2"/>
                </a:solidFill>
              </a:rPr>
              <a:t>아이디는 실제 사용하는 </a:t>
            </a:r>
            <a:r>
              <a:rPr lang="ko-KR" altLang="en-US" sz="1800" b="1" dirty="0" err="1" smtClean="0">
                <a:solidFill>
                  <a:schemeClr val="accent2"/>
                </a:solidFill>
              </a:rPr>
              <a:t>이메일을</a:t>
            </a:r>
            <a:r>
              <a:rPr lang="ko-KR" altLang="en-US" sz="1800" b="1" dirty="0" smtClean="0">
                <a:solidFill>
                  <a:schemeClr val="accent2"/>
                </a:solidFill>
              </a:rPr>
              <a:t> 넣습니다</a:t>
            </a:r>
            <a:r>
              <a:rPr lang="en-US" altLang="ko-KR" sz="1800" b="1" dirty="0" smtClean="0">
                <a:solidFill>
                  <a:schemeClr val="accent2"/>
                </a:solidFill>
              </a:rPr>
              <a:t>. 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로그인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195" y="1251814"/>
            <a:ext cx="8059145" cy="1682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8865" y="3721130"/>
            <a:ext cx="3392999" cy="1391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모서리가 둥근 직사각형 6">
            <a:extLst>
              <a:ext uri="{FF2B5EF4-FFF2-40B4-BE49-F238E27FC236}">
                <a16:creationId xmlns="" xmlns:a16="http://schemas.microsoft.com/office/drawing/2014/main" id="{B8A17318-1B98-48BD-A93C-DDA196EA8FFB}"/>
              </a:ext>
            </a:extLst>
          </p:cNvPr>
          <p:cNvSpPr/>
          <p:nvPr/>
        </p:nvSpPr>
        <p:spPr>
          <a:xfrm>
            <a:off x="2904024" y="2282658"/>
            <a:ext cx="3387928" cy="2807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7CC4C0D2-E5BB-43B0-83CD-5EB1FE2BCF43}"/>
              </a:ext>
            </a:extLst>
          </p:cNvPr>
          <p:cNvCxnSpPr>
            <a:cxnSpLocks/>
          </p:cNvCxnSpPr>
          <p:nvPr/>
        </p:nvCxnSpPr>
        <p:spPr>
          <a:xfrm flipH="1">
            <a:off x="3941835" y="2571769"/>
            <a:ext cx="1" cy="93646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B4A3DDA-E7CF-4316-87A5-E25EF4EA87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04" t="6922" r="38723" b="81834"/>
          <a:stretch/>
        </p:blipFill>
        <p:spPr>
          <a:xfrm>
            <a:off x="4561767" y="3614350"/>
            <a:ext cx="3900791" cy="1078636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B70E251D-FD45-4274-B969-9E9952D0E597}"/>
              </a:ext>
            </a:extLst>
          </p:cNvPr>
          <p:cNvCxnSpPr>
            <a:cxnSpLocks/>
          </p:cNvCxnSpPr>
          <p:nvPr/>
        </p:nvCxnSpPr>
        <p:spPr>
          <a:xfrm>
            <a:off x="3948367" y="2557990"/>
            <a:ext cx="987915" cy="9502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6E68D97-783C-4CCB-B0FD-E9D9107C85EF}"/>
              </a:ext>
            </a:extLst>
          </p:cNvPr>
          <p:cNvSpPr txBox="1"/>
          <p:nvPr/>
        </p:nvSpPr>
        <p:spPr>
          <a:xfrm>
            <a:off x="1545378" y="5584869"/>
            <a:ext cx="8249697" cy="984738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800" b="1" dirty="0">
                <a:solidFill>
                  <a:schemeClr val="accent2"/>
                </a:solidFill>
              </a:rPr>
              <a:t>아이디 찾기 및 비밀번호 찾기는 </a:t>
            </a:r>
            <a:endParaRPr lang="en-US" altLang="ko-KR" sz="18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800" b="1" dirty="0">
                <a:solidFill>
                  <a:schemeClr val="accent2"/>
                </a:solidFill>
              </a:rPr>
              <a:t>사장님 사이트와 동일하게 이메일 인증으로 이뤄짐</a:t>
            </a:r>
            <a:r>
              <a:rPr lang="en-US" altLang="ko-KR" sz="1800" b="1" dirty="0">
                <a:solidFill>
                  <a:schemeClr val="accent2"/>
                </a:solidFill>
              </a:rPr>
              <a:t>(</a:t>
            </a:r>
            <a:r>
              <a:rPr lang="ko-KR" altLang="en-US" sz="1800" b="1" dirty="0">
                <a:solidFill>
                  <a:schemeClr val="accent2"/>
                </a:solidFill>
              </a:rPr>
              <a:t>생략</a:t>
            </a:r>
            <a:r>
              <a:rPr lang="en-US" altLang="ko-KR" sz="1800" b="1" dirty="0">
                <a:solidFill>
                  <a:schemeClr val="accent2"/>
                </a:solidFill>
              </a:rPr>
              <a:t>)</a:t>
            </a:r>
            <a:endParaRPr lang="ko-KR" altLang="en-US" sz="1800" b="1" dirty="0">
              <a:solidFill>
                <a:schemeClr val="accent2"/>
              </a:solidFill>
            </a:endParaRPr>
          </a:p>
        </p:txBody>
      </p:sp>
      <p:sp>
        <p:nvSpPr>
          <p:cNvPr id="20" name="오른쪽 화살표 4">
            <a:extLst>
              <a:ext uri="{FF2B5EF4-FFF2-40B4-BE49-F238E27FC236}">
                <a16:creationId xmlns="" xmlns:a16="http://schemas.microsoft.com/office/drawing/2014/main" id="{6AD24BD4-9825-40C2-989C-62996A0FC51A}"/>
              </a:ext>
            </a:extLst>
          </p:cNvPr>
          <p:cNvSpPr/>
          <p:nvPr/>
        </p:nvSpPr>
        <p:spPr>
          <a:xfrm>
            <a:off x="998865" y="5666390"/>
            <a:ext cx="393942" cy="33765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로그아웃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8408" y="4019426"/>
            <a:ext cx="8099309" cy="1125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9708" y="2632669"/>
            <a:ext cx="8252067" cy="43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2324" y="1728316"/>
            <a:ext cx="8139163" cy="4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7CC4C0D2-E5BB-43B0-83CD-5EB1FE2BCF43}"/>
              </a:ext>
            </a:extLst>
          </p:cNvPr>
          <p:cNvCxnSpPr/>
          <p:nvPr/>
        </p:nvCxnSpPr>
        <p:spPr>
          <a:xfrm rot="5400000">
            <a:off x="7847761" y="2381460"/>
            <a:ext cx="391889" cy="10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2CDA697-AA74-436E-AAE4-5F566813B26B}"/>
              </a:ext>
            </a:extLst>
          </p:cNvPr>
          <p:cNvSpPr/>
          <p:nvPr/>
        </p:nvSpPr>
        <p:spPr>
          <a:xfrm>
            <a:off x="7892539" y="1808703"/>
            <a:ext cx="367205" cy="3097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E2CDA697-AA74-436E-AAE4-5F566813B26B}"/>
              </a:ext>
            </a:extLst>
          </p:cNvPr>
          <p:cNvSpPr/>
          <p:nvPr/>
        </p:nvSpPr>
        <p:spPr>
          <a:xfrm>
            <a:off x="7819678" y="2704715"/>
            <a:ext cx="367205" cy="3097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59634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음식점 검색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(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지역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)</a:t>
            </a: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27104" y="6061754"/>
            <a:ext cx="6471139" cy="360485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800" b="1" dirty="0">
                <a:solidFill>
                  <a:schemeClr val="accent1"/>
                </a:solidFill>
              </a:rPr>
              <a:t>서울지역을 한정으로 종로</a:t>
            </a:r>
            <a:r>
              <a:rPr lang="en-US" altLang="ko-KR" sz="1800" b="1" dirty="0">
                <a:solidFill>
                  <a:schemeClr val="accent1"/>
                </a:solidFill>
              </a:rPr>
              <a:t>3</a:t>
            </a:r>
            <a:r>
              <a:rPr lang="ko-KR" altLang="en-US" sz="1800" b="1" dirty="0">
                <a:solidFill>
                  <a:schemeClr val="accent1"/>
                </a:solidFill>
              </a:rPr>
              <a:t>가</a:t>
            </a:r>
            <a:r>
              <a:rPr lang="en-US" altLang="ko-KR" sz="1800" b="1" dirty="0">
                <a:solidFill>
                  <a:schemeClr val="accent1"/>
                </a:solidFill>
              </a:rPr>
              <a:t>, </a:t>
            </a:r>
            <a:r>
              <a:rPr lang="ko-KR" altLang="en-US" sz="1800" b="1" dirty="0">
                <a:solidFill>
                  <a:schemeClr val="accent1"/>
                </a:solidFill>
              </a:rPr>
              <a:t>한남동 대상으로 데이터 삽입</a:t>
            </a:r>
            <a:r>
              <a:rPr lang="en-US" altLang="ko-KR" sz="1800" b="1" dirty="0">
                <a:solidFill>
                  <a:schemeClr val="accent1"/>
                </a:solidFill>
              </a:rPr>
              <a:t>   </a:t>
            </a:r>
            <a:endParaRPr lang="ko-KR" altLang="en-US" sz="1800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D820290-2696-4D91-A337-C6489D517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11" t="14290" r="24362" b="5461"/>
          <a:stretch/>
        </p:blipFill>
        <p:spPr>
          <a:xfrm>
            <a:off x="1027104" y="1282354"/>
            <a:ext cx="5807413" cy="45887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EA840A4-9B14-4AC2-80F4-CC0EA78491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98" t="6056" r="38404" b="82700"/>
          <a:stretch/>
        </p:blipFill>
        <p:spPr>
          <a:xfrm>
            <a:off x="5699053" y="1522041"/>
            <a:ext cx="3086730" cy="837944"/>
          </a:xfrm>
          <a:prstGeom prst="rect">
            <a:avLst/>
          </a:prstGeom>
        </p:spPr>
      </p:pic>
      <p:sp>
        <p:nvSpPr>
          <p:cNvPr id="12" name="오른쪽 화살표 4">
            <a:extLst>
              <a:ext uri="{FF2B5EF4-FFF2-40B4-BE49-F238E27FC236}">
                <a16:creationId xmlns="" xmlns:a16="http://schemas.microsoft.com/office/drawing/2014/main" id="{7DFC5083-29B5-4FD0-A6C3-E5D30385808B}"/>
              </a:ext>
            </a:extLst>
          </p:cNvPr>
          <p:cNvSpPr/>
          <p:nvPr/>
        </p:nvSpPr>
        <p:spPr>
          <a:xfrm>
            <a:off x="5288314" y="1847822"/>
            <a:ext cx="302009" cy="29594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4679813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음식점검색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(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카테고리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)</a:t>
            </a: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014607" y="700392"/>
            <a:ext cx="6471139" cy="360485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100" b="1" dirty="0">
                <a:solidFill>
                  <a:schemeClr val="accent1"/>
                </a:solidFill>
              </a:rPr>
              <a:t>치킨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ko-KR" altLang="en-US" sz="1100" b="1" dirty="0">
                <a:solidFill>
                  <a:schemeClr val="accent1"/>
                </a:solidFill>
              </a:rPr>
              <a:t>피자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ko-KR" altLang="en-US" sz="1100" b="1" dirty="0">
                <a:solidFill>
                  <a:schemeClr val="accent1"/>
                </a:solidFill>
              </a:rPr>
              <a:t>디저트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족발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ko-KR" altLang="en-US" sz="1100" b="1" dirty="0">
                <a:solidFill>
                  <a:schemeClr val="accent1"/>
                </a:solidFill>
              </a:rPr>
              <a:t>중국집</a:t>
            </a:r>
            <a:r>
              <a:rPr lang="en-US" altLang="ko-KR" sz="1100" b="1" dirty="0">
                <a:solidFill>
                  <a:schemeClr val="accent1"/>
                </a:solidFill>
              </a:rPr>
              <a:t>, </a:t>
            </a:r>
            <a:r>
              <a:rPr lang="ko-KR" altLang="en-US" sz="1100" b="1" dirty="0" err="1">
                <a:solidFill>
                  <a:schemeClr val="accent1"/>
                </a:solidFill>
              </a:rPr>
              <a:t>프렌차이즈</a:t>
            </a:r>
            <a:r>
              <a:rPr lang="ko-KR" altLang="en-US" sz="1100" b="1" dirty="0">
                <a:solidFill>
                  <a:schemeClr val="accent1"/>
                </a:solidFill>
              </a:rPr>
              <a:t> 데이터만 삽입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632" y="1152266"/>
            <a:ext cx="7658601" cy="4461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0168" y="4661883"/>
            <a:ext cx="4442693" cy="17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오른쪽 화살표 4">
            <a:extLst>
              <a:ext uri="{FF2B5EF4-FFF2-40B4-BE49-F238E27FC236}">
                <a16:creationId xmlns="" xmlns:a16="http://schemas.microsoft.com/office/drawing/2014/main" id="{6AD24BD4-9825-40C2-989C-62996A0FC51A}"/>
              </a:ext>
            </a:extLst>
          </p:cNvPr>
          <p:cNvSpPr/>
          <p:nvPr/>
        </p:nvSpPr>
        <p:spPr>
          <a:xfrm>
            <a:off x="3576695" y="5792850"/>
            <a:ext cx="393942" cy="33765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54095" y="5875507"/>
            <a:ext cx="1138136" cy="175098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100" b="1" dirty="0" smtClean="0">
                <a:solidFill>
                  <a:schemeClr val="accent1"/>
                </a:solidFill>
              </a:rPr>
              <a:t>치킨카테고리</a:t>
            </a:r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425348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메뉴보기</a:t>
            </a:r>
            <a:r>
              <a:rPr lang="en-US" altLang="ko-KR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/</a:t>
            </a:r>
            <a:r>
              <a:rPr lang="ko-KR" altLang="en-US" sz="4000" b="1" spc="100" dirty="0" err="1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주문표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545" y="1164207"/>
            <a:ext cx="5317139" cy="4484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56864" y="4348603"/>
            <a:ext cx="3191017" cy="197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63803" y="428017"/>
            <a:ext cx="2361637" cy="230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86299" y="3151366"/>
            <a:ext cx="2361590" cy="313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오른쪽 화살표 4">
            <a:extLst>
              <a:ext uri="{FF2B5EF4-FFF2-40B4-BE49-F238E27FC236}">
                <a16:creationId xmlns="" xmlns:a16="http://schemas.microsoft.com/office/drawing/2014/main" id="{6AD24BD4-9825-40C2-989C-62996A0FC51A}"/>
              </a:ext>
            </a:extLst>
          </p:cNvPr>
          <p:cNvSpPr/>
          <p:nvPr/>
        </p:nvSpPr>
        <p:spPr>
          <a:xfrm rot="5400000">
            <a:off x="7253750" y="2738365"/>
            <a:ext cx="393942" cy="33765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E2CDA697-AA74-436E-AAE4-5F566813B26B}"/>
              </a:ext>
            </a:extLst>
          </p:cNvPr>
          <p:cNvSpPr/>
          <p:nvPr/>
        </p:nvSpPr>
        <p:spPr>
          <a:xfrm>
            <a:off x="238571" y="3702712"/>
            <a:ext cx="1775054" cy="72808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7CC4C0D2-E5BB-43B0-83CD-5EB1FE2BCF43}"/>
              </a:ext>
            </a:extLst>
          </p:cNvPr>
          <p:cNvCxnSpPr>
            <a:cxnSpLocks/>
          </p:cNvCxnSpPr>
          <p:nvPr/>
        </p:nvCxnSpPr>
        <p:spPr>
          <a:xfrm flipV="1">
            <a:off x="2054672" y="2062260"/>
            <a:ext cx="4219669" cy="192001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17121" y="2748157"/>
            <a:ext cx="20383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결제하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기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088" y="1410511"/>
            <a:ext cx="6056451" cy="4813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8485" y="4494164"/>
            <a:ext cx="2038350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모서리가 둥근 직사각형 6">
            <a:extLst>
              <a:ext uri="{FF2B5EF4-FFF2-40B4-BE49-F238E27FC236}">
                <a16:creationId xmlns="" xmlns:a16="http://schemas.microsoft.com/office/drawing/2014/main" id="{B8A17318-1B98-48BD-A93C-DDA196EA8FFB}"/>
              </a:ext>
            </a:extLst>
          </p:cNvPr>
          <p:cNvSpPr/>
          <p:nvPr/>
        </p:nvSpPr>
        <p:spPr>
          <a:xfrm>
            <a:off x="4450701" y="4036988"/>
            <a:ext cx="2095993" cy="30655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B70E251D-FD45-4274-B969-9E9952D0E597}"/>
              </a:ext>
            </a:extLst>
          </p:cNvPr>
          <p:cNvCxnSpPr>
            <a:cxnSpLocks/>
          </p:cNvCxnSpPr>
          <p:nvPr/>
        </p:nvCxnSpPr>
        <p:spPr>
          <a:xfrm flipV="1">
            <a:off x="6284068" y="3608961"/>
            <a:ext cx="603115" cy="39883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B70E251D-FD45-4274-B969-9E9952D0E5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22979" y="4348263"/>
            <a:ext cx="486382" cy="4669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5826" y="6366554"/>
            <a:ext cx="6471139" cy="360485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endParaRPr lang="ko-KR" altLang="en-US" sz="1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9724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3063" y="2830203"/>
            <a:ext cx="7030059" cy="186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432812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err="1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마이페이지</a:t>
            </a:r>
            <a:r>
              <a:rPr lang="en-US" altLang="ko-KR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/</a:t>
            </a:r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리뷰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 smtClean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 smtClean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6">
            <a:extLst>
              <a:ext uri="{FF2B5EF4-FFF2-40B4-BE49-F238E27FC236}">
                <a16:creationId xmlns="" xmlns:a16="http://schemas.microsoft.com/office/drawing/2014/main" id="{B8A17318-1B98-48BD-A93C-DDA196EA8FFB}"/>
              </a:ext>
            </a:extLst>
          </p:cNvPr>
          <p:cNvSpPr/>
          <p:nvPr/>
        </p:nvSpPr>
        <p:spPr>
          <a:xfrm>
            <a:off x="4072160" y="4081237"/>
            <a:ext cx="760395" cy="30655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B70E251D-FD45-4274-B969-9E9952D0E5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11565" y="4621165"/>
            <a:ext cx="427702" cy="491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3285" y="1454805"/>
            <a:ext cx="7396315" cy="1247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모서리가 둥근 직사각형 6">
            <a:extLst>
              <a:ext uri="{FF2B5EF4-FFF2-40B4-BE49-F238E27FC236}">
                <a16:creationId xmlns="" xmlns:a16="http://schemas.microsoft.com/office/drawing/2014/main" id="{B8A17318-1B98-48BD-A93C-DDA196EA8FFB}"/>
              </a:ext>
            </a:extLst>
          </p:cNvPr>
          <p:cNvSpPr/>
          <p:nvPr/>
        </p:nvSpPr>
        <p:spPr>
          <a:xfrm>
            <a:off x="7275871" y="2100033"/>
            <a:ext cx="717755" cy="30655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B70E251D-FD45-4274-B969-9E9952D0E597}"/>
              </a:ext>
            </a:extLst>
          </p:cNvPr>
          <p:cNvCxnSpPr>
            <a:cxnSpLocks/>
          </p:cNvCxnSpPr>
          <p:nvPr/>
        </p:nvCxnSpPr>
        <p:spPr>
          <a:xfrm rot="5400000">
            <a:off x="7241459" y="2610464"/>
            <a:ext cx="432619" cy="6882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9192" y="4891404"/>
            <a:ext cx="7410471" cy="117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2907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432812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리뷰확인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 smtClean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 smtClean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9936" y="1733724"/>
            <a:ext cx="7875639" cy="4580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2907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432812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정보확인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 smtClean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 smtClean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2328" y="959567"/>
            <a:ext cx="6106601" cy="5300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290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Заголовок 1">
            <a:extLst>
              <a:ext uri="{FF2B5EF4-FFF2-40B4-BE49-F238E27FC236}">
                <a16:creationId xmlns="" xmlns:a16="http://schemas.microsoft.com/office/drawing/2014/main" id="{3B64716C-7EF8-4007-A2AD-B43704E69B3C}"/>
              </a:ext>
            </a:extLst>
          </p:cNvPr>
          <p:cNvSpPr txBox="1">
            <a:spLocks/>
          </p:cNvSpPr>
          <p:nvPr/>
        </p:nvSpPr>
        <p:spPr>
          <a:xfrm>
            <a:off x="173368" y="646109"/>
            <a:ext cx="2726090" cy="43374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spc="75" dirty="0">
                <a:solidFill>
                  <a:schemeClr val="bg2">
                    <a:lumMod val="25000"/>
                  </a:schemeClr>
                </a:solidFill>
                <a:latin typeface="+mj-ea"/>
                <a:cs typeface="Poppins SemiBold" panose="02000000000000000000" pitchFamily="2" charset="0"/>
              </a:rPr>
              <a:t>개발환경</a:t>
            </a:r>
            <a:endParaRPr lang="ru-RU" sz="3000" b="1" spc="75" dirty="0">
              <a:solidFill>
                <a:schemeClr val="bg2">
                  <a:lumMod val="25000"/>
                </a:schemeClr>
              </a:solidFill>
              <a:latin typeface="+mj-ea"/>
              <a:cs typeface="Poppins SemiBold" panose="02000000000000000000" pitchFamily="2" charset="0"/>
            </a:endParaRPr>
          </a:p>
        </p:txBody>
      </p:sp>
      <p:cxnSp>
        <p:nvCxnSpPr>
          <p:cNvPr id="79" name="Прямая соединительная линия 27">
            <a:extLst>
              <a:ext uri="{FF2B5EF4-FFF2-40B4-BE49-F238E27FC236}">
                <a16:creationId xmlns="" xmlns:a16="http://schemas.microsoft.com/office/drawing/2014/main" id="{F36164DB-3636-4398-8B62-4690062E5A03}"/>
              </a:ext>
            </a:extLst>
          </p:cNvPr>
          <p:cNvCxnSpPr/>
          <p:nvPr/>
        </p:nvCxnSpPr>
        <p:spPr>
          <a:xfrm>
            <a:off x="316711" y="1161257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1" name="그룹 80">
            <a:extLst>
              <a:ext uri="{FF2B5EF4-FFF2-40B4-BE49-F238E27FC236}">
                <a16:creationId xmlns="" xmlns:a16="http://schemas.microsoft.com/office/drawing/2014/main" id="{15686C46-EE31-46A4-8EA5-825E86C8DFFB}"/>
              </a:ext>
            </a:extLst>
          </p:cNvPr>
          <p:cNvGrpSpPr/>
          <p:nvPr/>
        </p:nvGrpSpPr>
        <p:grpSpPr>
          <a:xfrm>
            <a:off x="316711" y="331702"/>
            <a:ext cx="8580641" cy="6122886"/>
            <a:chOff x="422281" y="403580"/>
            <a:chExt cx="11440855" cy="6112968"/>
          </a:xfrm>
        </p:grpSpPr>
        <p:sp>
          <p:nvSpPr>
            <p:cNvPr id="82" name="L 도형 81">
              <a:extLst>
                <a:ext uri="{FF2B5EF4-FFF2-40B4-BE49-F238E27FC236}">
                  <a16:creationId xmlns="" xmlns:a16="http://schemas.microsoft.com/office/drawing/2014/main" id="{DCC4DE72-C98F-4DC1-9FF6-797FE589129D}"/>
                </a:ext>
              </a:extLst>
            </p:cNvPr>
            <p:cNvSpPr/>
            <p:nvPr/>
          </p:nvSpPr>
          <p:spPr>
            <a:xfrm>
              <a:off x="422281" y="1670015"/>
              <a:ext cx="11440854" cy="4846533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/>
            </a:p>
          </p:txBody>
        </p:sp>
        <p:sp>
          <p:nvSpPr>
            <p:cNvPr id="83" name="L 도형 82">
              <a:extLst>
                <a:ext uri="{FF2B5EF4-FFF2-40B4-BE49-F238E27FC236}">
                  <a16:creationId xmlns="" xmlns:a16="http://schemas.microsoft.com/office/drawing/2014/main" id="{F86FD164-EA99-405C-B18E-9DA813F5FA80}"/>
                </a:ext>
              </a:extLst>
            </p:cNvPr>
            <p:cNvSpPr/>
            <p:nvPr/>
          </p:nvSpPr>
          <p:spPr>
            <a:xfrm rot="10800000">
              <a:off x="2392037" y="403580"/>
              <a:ext cx="9471099" cy="611296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graphicFrame>
        <p:nvGraphicFramePr>
          <p:cNvPr id="84" name="표 83">
            <a:extLst>
              <a:ext uri="{FF2B5EF4-FFF2-40B4-BE49-F238E27FC236}">
                <a16:creationId xmlns="" xmlns:a16="http://schemas.microsoft.com/office/drawing/2014/main" id="{7D72F473-F9CE-4423-9331-009F9EB75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90415438"/>
              </p:ext>
            </p:extLst>
          </p:nvPr>
        </p:nvGraphicFramePr>
        <p:xfrm>
          <a:off x="1083303" y="1388583"/>
          <a:ext cx="6096000" cy="2224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6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503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192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 언어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Java, HTML, CSS, JSP, JavaScript, jQuery, Ajax, SQL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DBMS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Oracle</a:t>
                      </a:r>
                      <a:r>
                        <a:rPr lang="en-US" altLang="ko-KR" sz="1400" baseline="0" dirty="0"/>
                        <a:t> Database 11g Express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WAS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Tomcat</a:t>
                      </a:r>
                      <a:r>
                        <a:rPr lang="en-US" altLang="ko-KR" sz="1400" baseline="0" dirty="0"/>
                        <a:t> 8.0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IDE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Spring</a:t>
                      </a:r>
                      <a:r>
                        <a:rPr lang="en-US" altLang="ko-KR" sz="1400" baseline="0" dirty="0"/>
                        <a:t> Tool Suite 3.9.1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Framework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Spring</a:t>
                      </a:r>
                      <a:r>
                        <a:rPr lang="en-US" altLang="ko-KR" sz="1400" baseline="0" dirty="0"/>
                        <a:t> 4.3.6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기타 </a:t>
                      </a:r>
                      <a:r>
                        <a:rPr lang="en-US" altLang="ko-KR" sz="1400" dirty="0"/>
                        <a:t>Tool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Maven(</a:t>
                      </a:r>
                      <a:r>
                        <a:rPr lang="ko-KR" altLang="en-US" sz="1400" dirty="0" err="1"/>
                        <a:t>빌드</a:t>
                      </a:r>
                      <a:r>
                        <a:rPr lang="en-US" altLang="ko-KR" sz="1400" dirty="0"/>
                        <a:t>), </a:t>
                      </a:r>
                      <a:r>
                        <a:rPr lang="en-US" altLang="ko-KR" sz="1400" dirty="0" err="1"/>
                        <a:t>Sql</a:t>
                      </a:r>
                      <a:r>
                        <a:rPr lang="en-US" altLang="ko-KR" sz="1400" baseline="0" dirty="0"/>
                        <a:t> Developer, </a:t>
                      </a:r>
                      <a:r>
                        <a:rPr lang="en-US" altLang="ko-KR" sz="1400" baseline="0" dirty="0" err="1"/>
                        <a:t>Git</a:t>
                      </a:r>
                      <a:r>
                        <a:rPr lang="en-US" altLang="ko-KR" sz="1400" baseline="0" dirty="0"/>
                        <a:t>(</a:t>
                      </a:r>
                      <a:r>
                        <a:rPr lang="ko-KR" altLang="en-US" sz="1400" baseline="0" dirty="0"/>
                        <a:t>형상 관리</a:t>
                      </a:r>
                      <a:r>
                        <a:rPr lang="en-US" altLang="ko-KR" sz="1400" baseline="0" dirty="0"/>
                        <a:t>)</a:t>
                      </a:r>
                      <a:endParaRPr lang="ko-KR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96EA2BE1-8EFB-4B3A-9DAA-BBAEB60120BD}"/>
              </a:ext>
            </a:extLst>
          </p:cNvPr>
          <p:cNvSpPr/>
          <p:nvPr/>
        </p:nvSpPr>
        <p:spPr>
          <a:xfrm>
            <a:off x="1083303" y="3913373"/>
            <a:ext cx="2782926" cy="4488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기타 라이브러리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547E9B1F-96A6-40F1-BE66-300ECDE19997}"/>
              </a:ext>
            </a:extLst>
          </p:cNvPr>
          <p:cNvSpPr/>
          <p:nvPr/>
        </p:nvSpPr>
        <p:spPr>
          <a:xfrm>
            <a:off x="3586348" y="3764794"/>
            <a:ext cx="36101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Ojdb6 12.1.0.2</a:t>
            </a: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Commons-fileupload1.3.1</a:t>
            </a: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Commons-</a:t>
            </a:r>
            <a:r>
              <a:rPr lang="en-US" altLang="ko-KR" sz="1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io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 2.4</a:t>
            </a:r>
          </a:p>
          <a:p>
            <a:pPr algn="ctr"/>
            <a:r>
              <a:rPr lang="en-US" altLang="ko-KR" sz="1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Javax.mail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 1.4</a:t>
            </a:r>
          </a:p>
          <a:p>
            <a:pPr algn="ctr"/>
            <a:r>
              <a:rPr lang="en-US" altLang="ko-KR" sz="1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Org.springframework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 4.3.6</a:t>
            </a:r>
          </a:p>
          <a:p>
            <a:pPr algn="ctr"/>
            <a:r>
              <a:rPr lang="en-US" altLang="ko-KR" sz="1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Mybatis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 1.3.0</a:t>
            </a:r>
          </a:p>
          <a:p>
            <a:pPr algn="ctr"/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Commons-</a:t>
            </a:r>
            <a:r>
              <a:rPr lang="en-US" altLang="ko-KR" sz="1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dbcp</a:t>
            </a:r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  <a:latin typeface="굴림" pitchFamily="50" charset="-127"/>
                <a:ea typeface="굴림" pitchFamily="50" charset="-127"/>
              </a:rPr>
              <a:t> 1.4Jquery 3.3.1</a:t>
            </a:r>
          </a:p>
        </p:txBody>
      </p:sp>
      <p:grpSp>
        <p:nvGrpSpPr>
          <p:cNvPr id="88" name="그룹 87">
            <a:extLst>
              <a:ext uri="{FF2B5EF4-FFF2-40B4-BE49-F238E27FC236}">
                <a16:creationId xmlns="" xmlns:a16="http://schemas.microsoft.com/office/drawing/2014/main" id="{918BFF19-1D3A-43B6-8ED1-22E9BBF83590}"/>
              </a:ext>
            </a:extLst>
          </p:cNvPr>
          <p:cNvGrpSpPr/>
          <p:nvPr/>
        </p:nvGrpSpPr>
        <p:grpSpPr>
          <a:xfrm>
            <a:off x="3355249" y="4023016"/>
            <a:ext cx="336036" cy="226574"/>
            <a:chOff x="2152891" y="2442258"/>
            <a:chExt cx="599754" cy="478582"/>
          </a:xfrm>
        </p:grpSpPr>
        <p:sp>
          <p:nvSpPr>
            <p:cNvPr id="89" name="타원 88">
              <a:extLst>
                <a:ext uri="{FF2B5EF4-FFF2-40B4-BE49-F238E27FC236}">
                  <a16:creationId xmlns="" xmlns:a16="http://schemas.microsoft.com/office/drawing/2014/main" id="{854CC72E-08AE-481A-BD78-04BF51AD8B32}"/>
                </a:ext>
              </a:extLst>
            </p:cNvPr>
            <p:cNvSpPr/>
            <p:nvPr/>
          </p:nvSpPr>
          <p:spPr>
            <a:xfrm>
              <a:off x="2152891" y="2442258"/>
              <a:ext cx="400859" cy="404153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="" xmlns:a16="http://schemas.microsoft.com/office/drawing/2014/main" id="{658FE868-BCD3-4ABF-961F-E4A1078D2A6A}"/>
                </a:ext>
              </a:extLst>
            </p:cNvPr>
            <p:cNvCxnSpPr/>
            <p:nvPr/>
          </p:nvCxnSpPr>
          <p:spPr>
            <a:xfrm>
              <a:off x="2540044" y="2770596"/>
              <a:ext cx="212601" cy="15024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Заголовок 1">
            <a:extLst>
              <a:ext uri="{FF2B5EF4-FFF2-40B4-BE49-F238E27FC236}">
                <a16:creationId xmlns="" xmlns:a16="http://schemas.microsoft.com/office/drawing/2014/main" id="{8DA6FFEA-21C9-4085-806D-54854448A097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637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51739"/>
            <a:ext cx="9144000" cy="224108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180000" tIns="108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시스템 구현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  <a:p>
            <a:pPr algn="r">
              <a:lnSpc>
                <a:spcPct val="90000"/>
              </a:lnSpc>
              <a:spcBef>
                <a:spcPts val="300"/>
              </a:spcBef>
            </a:pPr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+mj-lt"/>
              </a:rPr>
              <a:t>관리자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</a:rPr>
              <a:t>-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1075" y="1395413"/>
            <a:ext cx="30099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31360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598" y="1491447"/>
            <a:ext cx="8370552" cy="403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메인화면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관리자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64680" y="5732026"/>
            <a:ext cx="8864146" cy="360485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400" b="1" dirty="0" smtClean="0">
                <a:solidFill>
                  <a:schemeClr val="accent1"/>
                </a:solidFill>
              </a:rPr>
              <a:t>사장님 </a:t>
            </a:r>
            <a:r>
              <a:rPr lang="ko-KR" altLang="en-US" sz="1400" b="1" dirty="0" err="1" smtClean="0">
                <a:solidFill>
                  <a:schemeClr val="accent1"/>
                </a:solidFill>
              </a:rPr>
              <a:t>입점등록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 </a:t>
            </a:r>
            <a:r>
              <a:rPr lang="ko-KR" altLang="en-US" sz="1400" b="1" dirty="0">
                <a:solidFill>
                  <a:schemeClr val="accent1"/>
                </a:solidFill>
              </a:rPr>
              <a:t>신청 </a:t>
            </a:r>
            <a:r>
              <a:rPr lang="en-US" altLang="ko-KR" sz="1400" b="1" dirty="0">
                <a:solidFill>
                  <a:schemeClr val="accent1"/>
                </a:solidFill>
              </a:rPr>
              <a:t>-&gt; </a:t>
            </a:r>
            <a:r>
              <a:rPr lang="ko-KR" altLang="en-US" sz="1400" b="1" dirty="0">
                <a:solidFill>
                  <a:schemeClr val="accent1"/>
                </a:solidFill>
              </a:rPr>
              <a:t>관리자 </a:t>
            </a:r>
            <a:r>
              <a:rPr lang="ko-KR" altLang="en-US" sz="1400" b="1" dirty="0" err="1">
                <a:solidFill>
                  <a:schemeClr val="accent1"/>
                </a:solidFill>
              </a:rPr>
              <a:t>입점</a:t>
            </a:r>
            <a:r>
              <a:rPr lang="ko-KR" altLang="en-US" sz="1400" b="1" dirty="0">
                <a:solidFill>
                  <a:schemeClr val="accent1"/>
                </a:solidFill>
              </a:rPr>
              <a:t> 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확인</a:t>
            </a:r>
            <a:r>
              <a:rPr lang="en-US" altLang="ko-KR" sz="1400" b="1" dirty="0" smtClean="0">
                <a:solidFill>
                  <a:schemeClr val="accent1"/>
                </a:solidFill>
              </a:rPr>
              <a:t>-&gt;</a:t>
            </a:r>
            <a:r>
              <a:rPr lang="ko-KR" altLang="en-US" sz="1400" b="1" dirty="0" smtClean="0">
                <a:solidFill>
                  <a:schemeClr val="accent1"/>
                </a:solidFill>
              </a:rPr>
              <a:t>관리자의 음식점 식별번호부여 </a:t>
            </a:r>
            <a:r>
              <a:rPr lang="en-US" altLang="ko-KR" sz="1400" b="1" dirty="0">
                <a:solidFill>
                  <a:schemeClr val="accent1"/>
                </a:solidFill>
              </a:rPr>
              <a:t>-&gt; </a:t>
            </a:r>
            <a:r>
              <a:rPr lang="ko-KR" altLang="en-US" sz="1400" b="1" dirty="0">
                <a:solidFill>
                  <a:schemeClr val="accent1"/>
                </a:solidFill>
              </a:rPr>
              <a:t>회원가입이 가능</a:t>
            </a:r>
            <a:r>
              <a:rPr lang="en-US" altLang="ko-KR" sz="1400" b="1" dirty="0">
                <a:solidFill>
                  <a:schemeClr val="accent1"/>
                </a:solidFill>
              </a:rPr>
              <a:t> 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5971" y="5250426"/>
            <a:ext cx="3496597" cy="289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36605" y="954994"/>
            <a:ext cx="2918646" cy="1557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로그인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관리자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9" name="오른쪽 화살표 8">
            <a:extLst>
              <a:ext uri="{FF2B5EF4-FFF2-40B4-BE49-F238E27FC236}">
                <a16:creationId xmlns="" xmlns:a16="http://schemas.microsoft.com/office/drawing/2014/main" id="{B9A5F30C-A291-4163-A28C-4B9F93DCC53C}"/>
              </a:ext>
            </a:extLst>
          </p:cNvPr>
          <p:cNvSpPr/>
          <p:nvPr/>
        </p:nvSpPr>
        <p:spPr>
          <a:xfrm>
            <a:off x="5231677" y="2735916"/>
            <a:ext cx="557125" cy="33765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383" y="4409937"/>
            <a:ext cx="8270612" cy="51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7CC4C0D2-E5BB-43B0-83CD-5EB1FE2BCF43}"/>
              </a:ext>
            </a:extLst>
          </p:cNvPr>
          <p:cNvCxnSpPr>
            <a:stCxn id="13" idx="4"/>
          </p:cNvCxnSpPr>
          <p:nvPr/>
        </p:nvCxnSpPr>
        <p:spPr>
          <a:xfrm rot="16200000" flipH="1">
            <a:off x="7974038" y="5142062"/>
            <a:ext cx="443884" cy="4948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E2CDA697-AA74-436E-AAE4-5F566813B26B}"/>
              </a:ext>
            </a:extLst>
          </p:cNvPr>
          <p:cNvSpPr/>
          <p:nvPr/>
        </p:nvSpPr>
        <p:spPr>
          <a:xfrm>
            <a:off x="7873179" y="4385633"/>
            <a:ext cx="596118" cy="55923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2101" y="1464214"/>
            <a:ext cx="4152761" cy="2575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03352" y="2459114"/>
            <a:ext cx="2193999" cy="1669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2857" y="5461301"/>
            <a:ext cx="8309497" cy="429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E2CDA697-AA74-436E-AAE4-5F566813B26B}"/>
              </a:ext>
            </a:extLst>
          </p:cNvPr>
          <p:cNvSpPr/>
          <p:nvPr/>
        </p:nvSpPr>
        <p:spPr>
          <a:xfrm>
            <a:off x="7981189" y="5452467"/>
            <a:ext cx="596118" cy="55923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48204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음식점승인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관리자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C5B4DC6-6EEE-4D5D-90DD-DC12CC53A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06" t="20257" r="36383" b="53565"/>
          <a:stretch/>
        </p:blipFill>
        <p:spPr>
          <a:xfrm>
            <a:off x="1926208" y="1235478"/>
            <a:ext cx="5361644" cy="2413611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7CC4C0D2-E5BB-43B0-83CD-5EB1FE2BCF43}"/>
              </a:ext>
            </a:extLst>
          </p:cNvPr>
          <p:cNvCxnSpPr>
            <a:cxnSpLocks/>
          </p:cNvCxnSpPr>
          <p:nvPr/>
        </p:nvCxnSpPr>
        <p:spPr>
          <a:xfrm flipH="1">
            <a:off x="3616145" y="1947902"/>
            <a:ext cx="1" cy="21105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C80D0E6-58E2-4891-93C1-13F389EBB2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10" t="21205" r="36154" b="62747"/>
          <a:stretch/>
        </p:blipFill>
        <p:spPr>
          <a:xfrm>
            <a:off x="1827667" y="4161485"/>
            <a:ext cx="5460185" cy="14610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E5603965-25F1-4055-9538-409777EAA3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15" t="31978" r="51868" b="59817"/>
          <a:stretch/>
        </p:blipFill>
        <p:spPr>
          <a:xfrm>
            <a:off x="3702954" y="5727681"/>
            <a:ext cx="919286" cy="67163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52D44F3D-A478-4A01-A7DF-9098B3BA02F7}"/>
              </a:ext>
            </a:extLst>
          </p:cNvPr>
          <p:cNvCxnSpPr>
            <a:cxnSpLocks/>
          </p:cNvCxnSpPr>
          <p:nvPr/>
        </p:nvCxnSpPr>
        <p:spPr>
          <a:xfrm>
            <a:off x="4451833" y="5451383"/>
            <a:ext cx="1" cy="3422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6">
            <a:extLst>
              <a:ext uri="{FF2B5EF4-FFF2-40B4-BE49-F238E27FC236}">
                <a16:creationId xmlns="" xmlns:a16="http://schemas.microsoft.com/office/drawing/2014/main" id="{8BA10683-29D1-41B1-9C1C-96DCAFBE49C6}"/>
              </a:ext>
            </a:extLst>
          </p:cNvPr>
          <p:cNvSpPr/>
          <p:nvPr/>
        </p:nvSpPr>
        <p:spPr>
          <a:xfrm>
            <a:off x="1966401" y="4426409"/>
            <a:ext cx="2836710" cy="34225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5675856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조기요 사장님 입점 수락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관리자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C8DEC74-C93F-490C-ACFB-8887899CB1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11" t="23793" r="31486" b="7233"/>
          <a:stretch/>
        </p:blipFill>
        <p:spPr>
          <a:xfrm>
            <a:off x="1298517" y="1256018"/>
            <a:ext cx="6252101" cy="5074433"/>
          </a:xfrm>
          <a:prstGeom prst="rect">
            <a:avLst/>
          </a:prstGeom>
        </p:spPr>
      </p:pic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69660DF-C62D-412F-8E37-1741B297D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0" t="90" r="65491" b="26259"/>
          <a:stretch/>
        </p:blipFill>
        <p:spPr>
          <a:xfrm>
            <a:off x="4903596" y="1180454"/>
            <a:ext cx="2998071" cy="399389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1C5FC598-FEDF-4CCF-A544-052CE5D719A1}"/>
              </a:ext>
            </a:extLst>
          </p:cNvPr>
          <p:cNvCxnSpPr>
            <a:cxnSpLocks/>
          </p:cNvCxnSpPr>
          <p:nvPr/>
        </p:nvCxnSpPr>
        <p:spPr>
          <a:xfrm>
            <a:off x="3811877" y="4580570"/>
            <a:ext cx="109171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35164849-B4A1-4283-A9D0-467AE396C2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461" t="6003" r="37928" b="81004"/>
          <a:stretch/>
        </p:blipFill>
        <p:spPr>
          <a:xfrm>
            <a:off x="5079941" y="5207011"/>
            <a:ext cx="3144043" cy="97329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A99B1606-000B-4CB3-8638-549B3FBD69EF}"/>
              </a:ext>
            </a:extLst>
          </p:cNvPr>
          <p:cNvCxnSpPr>
            <a:cxnSpLocks/>
          </p:cNvCxnSpPr>
          <p:nvPr/>
        </p:nvCxnSpPr>
        <p:spPr>
          <a:xfrm>
            <a:off x="2632668" y="5948180"/>
            <a:ext cx="227092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6">
            <a:extLst>
              <a:ext uri="{FF2B5EF4-FFF2-40B4-BE49-F238E27FC236}">
                <a16:creationId xmlns="" xmlns:a16="http://schemas.microsoft.com/office/drawing/2014/main" id="{DE7046C9-407C-4065-938C-4C7EED1E5C5A}"/>
              </a:ext>
            </a:extLst>
          </p:cNvPr>
          <p:cNvSpPr/>
          <p:nvPr/>
        </p:nvSpPr>
        <p:spPr>
          <a:xfrm>
            <a:off x="1281769" y="5843177"/>
            <a:ext cx="1257832" cy="34225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48204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음식점관리번호 지정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관리자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C314682-13E7-4613-B3B0-D44E7833C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69" t="20256" r="36044" b="59231"/>
          <a:stretch/>
        </p:blipFill>
        <p:spPr>
          <a:xfrm>
            <a:off x="1083965" y="1431494"/>
            <a:ext cx="7067431" cy="24572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71D2686-7983-4174-9706-A7E03148A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13" t="31783" r="51868" b="60598"/>
          <a:stretch/>
        </p:blipFill>
        <p:spPr>
          <a:xfrm>
            <a:off x="3436535" y="3631899"/>
            <a:ext cx="1274972" cy="8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48204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음식점관리번호 지정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관리자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833716F-2C29-4281-944D-E7FB3DA84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43" t="20016" r="43297" b="32121"/>
          <a:stretch/>
        </p:blipFill>
        <p:spPr>
          <a:xfrm>
            <a:off x="451913" y="1592267"/>
            <a:ext cx="4550909" cy="41448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289BD44-F92D-474E-B66F-31590432A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14" t="7011" r="38079" b="81463"/>
          <a:stretch/>
        </p:blipFill>
        <p:spPr>
          <a:xfrm>
            <a:off x="5171597" y="4584599"/>
            <a:ext cx="2988984" cy="8279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F01A1AF-8CC0-42A3-AA31-F6A94337E7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96" t="17300" r="55490" b="65794"/>
          <a:stretch/>
        </p:blipFill>
        <p:spPr>
          <a:xfrm>
            <a:off x="5138025" y="1592267"/>
            <a:ext cx="2988984" cy="1586711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31EB9959-7DED-41CF-96D5-F2B2FD8F6C51}"/>
              </a:ext>
            </a:extLst>
          </p:cNvPr>
          <p:cNvCxnSpPr>
            <a:cxnSpLocks/>
          </p:cNvCxnSpPr>
          <p:nvPr/>
        </p:nvCxnSpPr>
        <p:spPr>
          <a:xfrm>
            <a:off x="3273353" y="2906382"/>
            <a:ext cx="186467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6">
            <a:extLst>
              <a:ext uri="{FF2B5EF4-FFF2-40B4-BE49-F238E27FC236}">
                <a16:creationId xmlns="" xmlns:a16="http://schemas.microsoft.com/office/drawing/2014/main" id="{F6DE10AA-7A24-4776-B444-B113B91DBA9A}"/>
              </a:ext>
            </a:extLst>
          </p:cNvPr>
          <p:cNvSpPr/>
          <p:nvPr/>
        </p:nvSpPr>
        <p:spPr>
          <a:xfrm>
            <a:off x="664566" y="2849514"/>
            <a:ext cx="2526108" cy="540574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FFDC7853-7E86-4A87-B614-2A98F9CA5C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351" t="6056" r="38242" b="82700"/>
          <a:stretch/>
        </p:blipFill>
        <p:spPr>
          <a:xfrm>
            <a:off x="5096527" y="3484079"/>
            <a:ext cx="3064054" cy="827925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7877310D-A1EC-4BC4-90F7-1B25F29B0E28}"/>
              </a:ext>
            </a:extLst>
          </p:cNvPr>
          <p:cNvCxnSpPr>
            <a:cxnSpLocks/>
          </p:cNvCxnSpPr>
          <p:nvPr/>
        </p:nvCxnSpPr>
        <p:spPr>
          <a:xfrm>
            <a:off x="1733067" y="3892610"/>
            <a:ext cx="307520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93E5339-C59F-4EB5-85AB-E108D50BCB19}"/>
              </a:ext>
            </a:extLst>
          </p:cNvPr>
          <p:cNvCxnSpPr>
            <a:cxnSpLocks/>
          </p:cNvCxnSpPr>
          <p:nvPr/>
        </p:nvCxnSpPr>
        <p:spPr>
          <a:xfrm>
            <a:off x="1809267" y="3894999"/>
            <a:ext cx="2922802" cy="70208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6">
            <a:extLst>
              <a:ext uri="{FF2B5EF4-FFF2-40B4-BE49-F238E27FC236}">
                <a16:creationId xmlns="" xmlns:a16="http://schemas.microsoft.com/office/drawing/2014/main" id="{E21E82DD-1CA2-43B6-9B7B-696E12A7DD60}"/>
              </a:ext>
            </a:extLst>
          </p:cNvPr>
          <p:cNvSpPr/>
          <p:nvPr/>
        </p:nvSpPr>
        <p:spPr>
          <a:xfrm>
            <a:off x="642731" y="3577601"/>
            <a:ext cx="1108248" cy="46910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8062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48204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음식점관리번호 지정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관리자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C920FA72-DDF5-4949-9551-8FF131080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59" t="20451" r="36703" b="54152"/>
          <a:stretch/>
        </p:blipFill>
        <p:spPr>
          <a:xfrm>
            <a:off x="974619" y="1421696"/>
            <a:ext cx="5922808" cy="2592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192E6E4-1AD4-40AA-BFD7-B7B7E655DBC4}"/>
              </a:ext>
            </a:extLst>
          </p:cNvPr>
          <p:cNvSpPr txBox="1"/>
          <p:nvPr/>
        </p:nvSpPr>
        <p:spPr>
          <a:xfrm>
            <a:off x="974619" y="5011711"/>
            <a:ext cx="8056407" cy="984738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2000" b="1" dirty="0">
                <a:solidFill>
                  <a:schemeClr val="accent2"/>
                </a:solidFill>
              </a:rPr>
              <a:t>음식점 관리번호를 부여한 </a:t>
            </a:r>
            <a:r>
              <a:rPr lang="en-US" altLang="ko-KR" sz="2000" b="1" dirty="0">
                <a:solidFill>
                  <a:schemeClr val="accent2"/>
                </a:solidFill>
              </a:rPr>
              <a:t>‘</a:t>
            </a:r>
            <a:r>
              <a:rPr lang="ko-KR" altLang="en-US" sz="2000" b="1" dirty="0" err="1">
                <a:solidFill>
                  <a:schemeClr val="accent2"/>
                </a:solidFill>
              </a:rPr>
              <a:t>요기요치킨</a:t>
            </a:r>
            <a:r>
              <a:rPr lang="en-US" altLang="ko-KR" sz="2000" b="1" dirty="0">
                <a:solidFill>
                  <a:schemeClr val="accent2"/>
                </a:solidFill>
              </a:rPr>
              <a:t>’</a:t>
            </a:r>
            <a:r>
              <a:rPr lang="ko-KR" altLang="en-US" sz="2000" b="1" dirty="0">
                <a:solidFill>
                  <a:schemeClr val="accent2"/>
                </a:solidFill>
              </a:rPr>
              <a:t>이 </a:t>
            </a:r>
            <a:endParaRPr lang="en-US" altLang="ko-KR" sz="20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2000" b="1" dirty="0">
                <a:solidFill>
                  <a:schemeClr val="accent2"/>
                </a:solidFill>
              </a:rPr>
              <a:t>목록에 더 이상 보이지 않음</a:t>
            </a:r>
            <a:r>
              <a:rPr lang="en-US" altLang="ko-KR" sz="2000" b="1" dirty="0">
                <a:solidFill>
                  <a:schemeClr val="accent2"/>
                </a:solidFill>
              </a:rPr>
              <a:t>.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8" name="오른쪽 화살표 15">
            <a:extLst>
              <a:ext uri="{FF2B5EF4-FFF2-40B4-BE49-F238E27FC236}">
                <a16:creationId xmlns="" xmlns:a16="http://schemas.microsoft.com/office/drawing/2014/main" id="{543B3CE2-A0C5-44B5-9428-E2ED359F69C4}"/>
              </a:ext>
            </a:extLst>
          </p:cNvPr>
          <p:cNvSpPr/>
          <p:nvPr/>
        </p:nvSpPr>
        <p:spPr>
          <a:xfrm rot="5400000">
            <a:off x="3143670" y="4137477"/>
            <a:ext cx="584269" cy="33765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209441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51739"/>
            <a:ext cx="9144000" cy="224108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180000" tIns="108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시스템 구현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  <a:p>
            <a:pPr algn="r">
              <a:lnSpc>
                <a:spcPct val="90000"/>
              </a:lnSpc>
              <a:spcBef>
                <a:spcPts val="300"/>
              </a:spcBef>
            </a:pPr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	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3600" b="1" dirty="0">
                <a:solidFill>
                  <a:schemeClr val="bg1"/>
                </a:solidFill>
                <a:latin typeface="+mj-lt"/>
              </a:rPr>
              <a:t>사장님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</a:rPr>
              <a:t>-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91075" y="1395413"/>
            <a:ext cx="30099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313604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BD529AA1-9302-40A9-A7F2-A27043089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52" r="31393" b="11428"/>
          <a:stretch/>
        </p:blipFill>
        <p:spPr>
          <a:xfrm>
            <a:off x="947462" y="1317448"/>
            <a:ext cx="7319468" cy="4850127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메인화면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949EBD3-7CF1-48D4-B592-20D9902F5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084" r="89860" b="49322"/>
          <a:stretch/>
        </p:blipFill>
        <p:spPr>
          <a:xfrm>
            <a:off x="918278" y="2805386"/>
            <a:ext cx="934497" cy="163788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B331D74C-3C84-4798-A9D4-227133E94FFF}"/>
              </a:ext>
            </a:extLst>
          </p:cNvPr>
          <p:cNvCxnSpPr>
            <a:cxnSpLocks/>
          </p:cNvCxnSpPr>
          <p:nvPr/>
        </p:nvCxnSpPr>
        <p:spPr>
          <a:xfrm flipH="1">
            <a:off x="1215612" y="2497571"/>
            <a:ext cx="2" cy="37625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C55276B-CA10-4907-B42B-AB84C665FB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176" t="42137" r="32308" b="30280"/>
          <a:stretch/>
        </p:blipFill>
        <p:spPr>
          <a:xfrm>
            <a:off x="5921131" y="591019"/>
            <a:ext cx="1235942" cy="1418714"/>
          </a:xfrm>
          <a:prstGeom prst="rect">
            <a:avLst/>
          </a:prstGeom>
        </p:spPr>
      </p:pic>
      <p:sp>
        <p:nvSpPr>
          <p:cNvPr id="13" name="모서리가 둥근 직사각형 6">
            <a:extLst>
              <a:ext uri="{FF2B5EF4-FFF2-40B4-BE49-F238E27FC236}">
                <a16:creationId xmlns="" xmlns:a16="http://schemas.microsoft.com/office/drawing/2014/main" id="{B10B1DA9-C8C5-48B0-BE48-906A5DE48CA8}"/>
              </a:ext>
            </a:extLst>
          </p:cNvPr>
          <p:cNvSpPr/>
          <p:nvPr/>
        </p:nvSpPr>
        <p:spPr>
          <a:xfrm>
            <a:off x="6686740" y="3533465"/>
            <a:ext cx="1442372" cy="14187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5DD180D7-15F4-486E-875F-24D0F76CE5C5}"/>
              </a:ext>
            </a:extLst>
          </p:cNvPr>
          <p:cNvCxnSpPr>
            <a:cxnSpLocks/>
          </p:cNvCxnSpPr>
          <p:nvPr/>
        </p:nvCxnSpPr>
        <p:spPr>
          <a:xfrm flipH="1" flipV="1">
            <a:off x="7013749" y="2049422"/>
            <a:ext cx="458082" cy="14294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6">
            <a:extLst>
              <a:ext uri="{FF2B5EF4-FFF2-40B4-BE49-F238E27FC236}">
                <a16:creationId xmlns="" xmlns:a16="http://schemas.microsoft.com/office/drawing/2014/main" id="{CF29CAD4-8C38-4135-A34F-2541F0589BB3}"/>
              </a:ext>
            </a:extLst>
          </p:cNvPr>
          <p:cNvSpPr/>
          <p:nvPr/>
        </p:nvSpPr>
        <p:spPr>
          <a:xfrm>
            <a:off x="5817916" y="608092"/>
            <a:ext cx="1442372" cy="14187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51739"/>
            <a:ext cx="9144000" cy="224108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180000" tIns="108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개발 의도 및 목표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8738" y="1238250"/>
            <a:ext cx="3152775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3136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입점등록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702" y="1494692"/>
            <a:ext cx="3869570" cy="2415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모서리가 둥근 직사각형 6">
            <a:extLst>
              <a:ext uri="{FF2B5EF4-FFF2-40B4-BE49-F238E27FC236}">
                <a16:creationId xmlns="" xmlns:a16="http://schemas.microsoft.com/office/drawing/2014/main" id="{B8A17318-1B98-48BD-A93C-DDA196EA8FFB}"/>
              </a:ext>
            </a:extLst>
          </p:cNvPr>
          <p:cNvSpPr/>
          <p:nvPr/>
        </p:nvSpPr>
        <p:spPr>
          <a:xfrm>
            <a:off x="520880" y="3402622"/>
            <a:ext cx="3936819" cy="485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7CC4C0D2-E5BB-43B0-83CD-5EB1FE2BCF43}"/>
              </a:ext>
            </a:extLst>
          </p:cNvPr>
          <p:cNvCxnSpPr/>
          <p:nvPr/>
        </p:nvCxnSpPr>
        <p:spPr>
          <a:xfrm>
            <a:off x="4236644" y="3946842"/>
            <a:ext cx="484825" cy="27346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52975" y="1325366"/>
            <a:ext cx="3872279" cy="3607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599" y="4954249"/>
            <a:ext cx="3890587" cy="135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2329960" y="800100"/>
            <a:ext cx="6471139" cy="360485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400" b="1" dirty="0" err="1">
                <a:solidFill>
                  <a:schemeClr val="accent1"/>
                </a:solidFill>
              </a:rPr>
              <a:t>입점등록</a:t>
            </a:r>
            <a:r>
              <a:rPr lang="ko-KR" altLang="en-US" sz="1400" b="1" dirty="0">
                <a:solidFill>
                  <a:schemeClr val="accent1"/>
                </a:solidFill>
              </a:rPr>
              <a:t> 신청 </a:t>
            </a:r>
            <a:r>
              <a:rPr lang="en-US" altLang="ko-KR" sz="1400" b="1" dirty="0">
                <a:solidFill>
                  <a:schemeClr val="accent1"/>
                </a:solidFill>
              </a:rPr>
              <a:t>-&gt; </a:t>
            </a:r>
            <a:r>
              <a:rPr lang="ko-KR" altLang="en-US" sz="1400" b="1" dirty="0">
                <a:solidFill>
                  <a:schemeClr val="accent1"/>
                </a:solidFill>
              </a:rPr>
              <a:t>관리자 </a:t>
            </a:r>
            <a:r>
              <a:rPr lang="ko-KR" altLang="en-US" sz="1400" b="1" dirty="0" err="1">
                <a:solidFill>
                  <a:schemeClr val="accent1"/>
                </a:solidFill>
              </a:rPr>
              <a:t>입점</a:t>
            </a:r>
            <a:r>
              <a:rPr lang="ko-KR" altLang="en-US" sz="1400" b="1" dirty="0">
                <a:solidFill>
                  <a:schemeClr val="accent1"/>
                </a:solidFill>
              </a:rPr>
              <a:t> 확인</a:t>
            </a:r>
            <a:r>
              <a:rPr lang="en-US" altLang="ko-KR" sz="1400" b="1" dirty="0">
                <a:solidFill>
                  <a:schemeClr val="accent1"/>
                </a:solidFill>
              </a:rPr>
              <a:t>(</a:t>
            </a:r>
            <a:r>
              <a:rPr lang="ko-KR" altLang="en-US" sz="1400" b="1" dirty="0">
                <a:solidFill>
                  <a:schemeClr val="accent1"/>
                </a:solidFill>
              </a:rPr>
              <a:t>음식점 식별번호부여</a:t>
            </a:r>
            <a:r>
              <a:rPr lang="en-US" altLang="ko-KR" sz="1400" b="1" dirty="0">
                <a:solidFill>
                  <a:schemeClr val="accent1"/>
                </a:solidFill>
              </a:rPr>
              <a:t>)</a:t>
            </a:r>
            <a:r>
              <a:rPr lang="ko-KR" altLang="en-US" sz="1400" b="1" dirty="0">
                <a:solidFill>
                  <a:schemeClr val="accent1"/>
                </a:solidFill>
              </a:rPr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-&gt; </a:t>
            </a:r>
            <a:r>
              <a:rPr lang="ko-KR" altLang="en-US" sz="1400" b="1" dirty="0">
                <a:solidFill>
                  <a:schemeClr val="accent1"/>
                </a:solidFill>
              </a:rPr>
              <a:t>회원가입이 가능</a:t>
            </a:r>
            <a:r>
              <a:rPr lang="en-US" altLang="ko-KR" sz="1400" b="1" dirty="0">
                <a:solidFill>
                  <a:schemeClr val="accent1"/>
                </a:solidFill>
              </a:rPr>
              <a:t> 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FA4940F4-CCD9-4869-93A5-4872FEB497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518" t="6767" r="38515" b="81222"/>
          <a:stretch/>
        </p:blipFill>
        <p:spPr>
          <a:xfrm>
            <a:off x="971433" y="4379124"/>
            <a:ext cx="2833758" cy="83360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6033D8A0-8FC4-4B12-A29D-85042BEB6AEC}"/>
              </a:ext>
            </a:extLst>
          </p:cNvPr>
          <p:cNvCxnSpPr>
            <a:cxnSpLocks/>
          </p:cNvCxnSpPr>
          <p:nvPr/>
        </p:nvCxnSpPr>
        <p:spPr>
          <a:xfrm flipH="1" flipV="1">
            <a:off x="4069582" y="6209290"/>
            <a:ext cx="2034090" cy="2613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6">
            <a:extLst>
              <a:ext uri="{FF2B5EF4-FFF2-40B4-BE49-F238E27FC236}">
                <a16:creationId xmlns="" xmlns:a16="http://schemas.microsoft.com/office/drawing/2014/main" id="{8820D3EB-96B5-476C-B4C5-D124CFEB262F}"/>
              </a:ext>
            </a:extLst>
          </p:cNvPr>
          <p:cNvSpPr/>
          <p:nvPr/>
        </p:nvSpPr>
        <p:spPr>
          <a:xfrm>
            <a:off x="6309837" y="6080474"/>
            <a:ext cx="811822" cy="25763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C056AD77-3BF2-436B-BAB9-0BE8FF350B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901" t="6321" r="39135" b="82700"/>
          <a:stretch/>
        </p:blipFill>
        <p:spPr>
          <a:xfrm>
            <a:off x="971433" y="5412208"/>
            <a:ext cx="2927718" cy="823212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A42E3696-A7AB-46D8-AC9B-98FD6FEA64A0}"/>
              </a:ext>
            </a:extLst>
          </p:cNvPr>
          <p:cNvCxnSpPr>
            <a:cxnSpLocks/>
          </p:cNvCxnSpPr>
          <p:nvPr/>
        </p:nvCxnSpPr>
        <p:spPr>
          <a:xfrm flipH="1" flipV="1">
            <a:off x="3805192" y="5104563"/>
            <a:ext cx="2298480" cy="10829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350541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회원가입인증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1AEF070-CA48-434C-921A-173969E64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91" t="26463" r="32637" b="43956"/>
          <a:stretch/>
        </p:blipFill>
        <p:spPr>
          <a:xfrm>
            <a:off x="836441" y="1818751"/>
            <a:ext cx="6731628" cy="2903974"/>
          </a:xfrm>
          <a:prstGeom prst="rect">
            <a:avLst/>
          </a:prstGeom>
        </p:spPr>
      </p:pic>
      <p:sp>
        <p:nvSpPr>
          <p:cNvPr id="8" name="모서리가 둥근 직사각형 6">
            <a:extLst>
              <a:ext uri="{FF2B5EF4-FFF2-40B4-BE49-F238E27FC236}">
                <a16:creationId xmlns="" xmlns:a16="http://schemas.microsoft.com/office/drawing/2014/main" id="{B6643E78-2A3F-4C2D-A9A6-6F448AADA065}"/>
              </a:ext>
            </a:extLst>
          </p:cNvPr>
          <p:cNvSpPr/>
          <p:nvPr/>
        </p:nvSpPr>
        <p:spPr>
          <a:xfrm>
            <a:off x="2982729" y="4357215"/>
            <a:ext cx="1679395" cy="36551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="" xmlns:a16="http://schemas.microsoft.com/office/drawing/2014/main" id="{DB58D5BB-08D9-4531-87A3-F63EE8EDC935}"/>
              </a:ext>
            </a:extLst>
          </p:cNvPr>
          <p:cNvSpPr/>
          <p:nvPr/>
        </p:nvSpPr>
        <p:spPr>
          <a:xfrm>
            <a:off x="5032589" y="3388808"/>
            <a:ext cx="1307919" cy="2286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1C1D9263-2211-4B42-9084-9DAD95403876}"/>
              </a:ext>
            </a:extLst>
          </p:cNvPr>
          <p:cNvCxnSpPr>
            <a:cxnSpLocks/>
          </p:cNvCxnSpPr>
          <p:nvPr/>
        </p:nvCxnSpPr>
        <p:spPr>
          <a:xfrm>
            <a:off x="4662124" y="4553841"/>
            <a:ext cx="59661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94822E2E-D888-44DA-800D-DFFF1259E8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61" t="6056" r="38462" b="82700"/>
          <a:stretch/>
        </p:blipFill>
        <p:spPr>
          <a:xfrm>
            <a:off x="5352022" y="4153632"/>
            <a:ext cx="3172220" cy="8693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680B382-CF92-440B-B358-18D845CB6C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791" t="6056" r="38242" b="82700"/>
          <a:stretch/>
        </p:blipFill>
        <p:spPr>
          <a:xfrm>
            <a:off x="5302045" y="5213778"/>
            <a:ext cx="3416711" cy="94088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D5655B72-BD68-4B24-8C7F-56C4A3A0EEF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662124" y="4539970"/>
            <a:ext cx="519731" cy="81644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27742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350541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회원가입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50F6DF6-F8BA-4BE6-8117-7EE22FEEC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07" t="26313" r="29780" b="20940"/>
          <a:stretch/>
        </p:blipFill>
        <p:spPr>
          <a:xfrm>
            <a:off x="809644" y="1665423"/>
            <a:ext cx="4112583" cy="45508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44453EE-D9CB-48CF-B86C-1B9E3252EE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61" t="6056" r="38242" b="82700"/>
          <a:stretch/>
        </p:blipFill>
        <p:spPr>
          <a:xfrm>
            <a:off x="5026004" y="4503418"/>
            <a:ext cx="3597743" cy="9767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5B442D91-7777-4EFA-B157-8E30703311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483" t="18019" r="55495" b="67631"/>
          <a:stretch/>
        </p:blipFill>
        <p:spPr>
          <a:xfrm>
            <a:off x="5213520" y="1654419"/>
            <a:ext cx="3222713" cy="1443378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B46B8AC4-328B-41D1-9965-07A489760F37}"/>
              </a:ext>
            </a:extLst>
          </p:cNvPr>
          <p:cNvCxnSpPr>
            <a:cxnSpLocks/>
          </p:cNvCxnSpPr>
          <p:nvPr/>
        </p:nvCxnSpPr>
        <p:spPr>
          <a:xfrm>
            <a:off x="4607030" y="2643402"/>
            <a:ext cx="58756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AB742B4C-9383-421A-B86C-AFCBCA5651A6}"/>
              </a:ext>
            </a:extLst>
          </p:cNvPr>
          <p:cNvCxnSpPr>
            <a:cxnSpLocks/>
          </p:cNvCxnSpPr>
          <p:nvPr/>
        </p:nvCxnSpPr>
        <p:spPr>
          <a:xfrm>
            <a:off x="3326004" y="5297842"/>
            <a:ext cx="159622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6">
            <a:extLst>
              <a:ext uri="{FF2B5EF4-FFF2-40B4-BE49-F238E27FC236}">
                <a16:creationId xmlns="" xmlns:a16="http://schemas.microsoft.com/office/drawing/2014/main" id="{9D27CD6C-C23B-4E22-9301-D7C1CBB016E6}"/>
              </a:ext>
            </a:extLst>
          </p:cNvPr>
          <p:cNvSpPr/>
          <p:nvPr/>
        </p:nvSpPr>
        <p:spPr>
          <a:xfrm>
            <a:off x="1977453" y="5142337"/>
            <a:ext cx="1348551" cy="485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8" name="모서리가 둥근 직사각형 6">
            <a:extLst>
              <a:ext uri="{FF2B5EF4-FFF2-40B4-BE49-F238E27FC236}">
                <a16:creationId xmlns="" xmlns:a16="http://schemas.microsoft.com/office/drawing/2014/main" id="{DC049490-D02C-4C13-B49F-CF18369F4EA5}"/>
              </a:ext>
            </a:extLst>
          </p:cNvPr>
          <p:cNvSpPr/>
          <p:nvPr/>
        </p:nvSpPr>
        <p:spPr>
          <a:xfrm>
            <a:off x="3707841" y="2370666"/>
            <a:ext cx="919284" cy="47301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44003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350541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회원가입인증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9BAC9879-AFF8-4295-AB60-B93F80194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32" t="6084" r="37802" b="81011"/>
          <a:stretch/>
        </p:blipFill>
        <p:spPr>
          <a:xfrm>
            <a:off x="4280598" y="4104613"/>
            <a:ext cx="4149291" cy="12515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36D0899E-FD40-40DD-9B5E-06D7DF0D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52" t="40965" r="29780" b="43378"/>
          <a:stretch/>
        </p:blipFill>
        <p:spPr>
          <a:xfrm>
            <a:off x="1014648" y="1815873"/>
            <a:ext cx="3249201" cy="13085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837DCF73-12DA-4031-BFB4-E5B0EB0E3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42" t="40378" r="37473" b="42117"/>
          <a:stretch/>
        </p:blipFill>
        <p:spPr>
          <a:xfrm>
            <a:off x="875679" y="3733540"/>
            <a:ext cx="2515840" cy="17340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91D81537-FA30-4B9E-9E3B-C59EED12CF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52" t="40334" r="37363" b="43398"/>
          <a:stretch/>
        </p:blipFill>
        <p:spPr>
          <a:xfrm>
            <a:off x="5061020" y="1682263"/>
            <a:ext cx="2308189" cy="14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4483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DE91FC9-97F6-46DA-B32F-1C07CE543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29" t="17300" r="29681" b="7609"/>
          <a:stretch/>
        </p:blipFill>
        <p:spPr>
          <a:xfrm>
            <a:off x="829100" y="1665424"/>
            <a:ext cx="4611895" cy="4695164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350541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음식점 정보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6AACB10-8F44-4CE6-9DF3-B07202C9C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51" t="6055" r="38352" b="81003"/>
          <a:stretch/>
        </p:blipFill>
        <p:spPr>
          <a:xfrm>
            <a:off x="5164853" y="5218860"/>
            <a:ext cx="3476725" cy="100942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79096AC8-E22C-402F-B29E-71B978B2DA95}"/>
              </a:ext>
            </a:extLst>
          </p:cNvPr>
          <p:cNvCxnSpPr>
            <a:cxnSpLocks/>
          </p:cNvCxnSpPr>
          <p:nvPr/>
        </p:nvCxnSpPr>
        <p:spPr>
          <a:xfrm>
            <a:off x="3687745" y="5979455"/>
            <a:ext cx="147710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6">
            <a:extLst>
              <a:ext uri="{FF2B5EF4-FFF2-40B4-BE49-F238E27FC236}">
                <a16:creationId xmlns="" xmlns:a16="http://schemas.microsoft.com/office/drawing/2014/main" id="{C864DAA9-E784-456C-B0A8-5895FD4C1BB1}"/>
              </a:ext>
            </a:extLst>
          </p:cNvPr>
          <p:cNvSpPr/>
          <p:nvPr/>
        </p:nvSpPr>
        <p:spPr>
          <a:xfrm>
            <a:off x="2784734" y="5838734"/>
            <a:ext cx="831710" cy="33767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67123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C1814671-12C7-4025-9948-BA8BB3304E56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로그인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="" xmlns:a16="http://schemas.microsoft.com/office/drawing/2014/main" id="{CB37A184-D4E0-40E0-A8C1-FAC8519E2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3307" y="1867741"/>
            <a:ext cx="589597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91895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C1814671-12C7-4025-9948-BA8BB3304E56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6178274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아이디 찾기 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25D1330-E55E-4FB5-95D4-F66D5890A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0" t="40378" r="35604" b="30513"/>
          <a:stretch/>
        </p:blipFill>
        <p:spPr>
          <a:xfrm>
            <a:off x="710773" y="1679530"/>
            <a:ext cx="4236232" cy="27929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CD96B99-FEA9-4043-AF7D-F7DB6FAF0E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01" t="6502" r="38132" b="82254"/>
          <a:stretch/>
        </p:blipFill>
        <p:spPr>
          <a:xfrm>
            <a:off x="5082013" y="3602999"/>
            <a:ext cx="3600107" cy="99138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2E71AD5-D6D8-4E6E-8C87-10A76ADD4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77" t="21727" r="73277" b="63333"/>
          <a:stretch/>
        </p:blipFill>
        <p:spPr>
          <a:xfrm>
            <a:off x="1567543" y="4710207"/>
            <a:ext cx="3004457" cy="1588213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AE27990A-B367-4D3E-8631-369ECB7431AD}"/>
              </a:ext>
            </a:extLst>
          </p:cNvPr>
          <p:cNvCxnSpPr>
            <a:cxnSpLocks/>
          </p:cNvCxnSpPr>
          <p:nvPr/>
        </p:nvCxnSpPr>
        <p:spPr>
          <a:xfrm>
            <a:off x="3493910" y="4098693"/>
            <a:ext cx="139910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6">
            <a:extLst>
              <a:ext uri="{FF2B5EF4-FFF2-40B4-BE49-F238E27FC236}">
                <a16:creationId xmlns="" xmlns:a16="http://schemas.microsoft.com/office/drawing/2014/main" id="{F3C60FF4-E95F-4864-BF94-DCACAC5EC8CB}"/>
              </a:ext>
            </a:extLst>
          </p:cNvPr>
          <p:cNvSpPr/>
          <p:nvPr/>
        </p:nvSpPr>
        <p:spPr>
          <a:xfrm>
            <a:off x="785047" y="3882908"/>
            <a:ext cx="2663672" cy="485438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3354D4EB-3D5E-457E-AC87-A6A765AB7EFA}"/>
              </a:ext>
            </a:extLst>
          </p:cNvPr>
          <p:cNvCxnSpPr>
            <a:cxnSpLocks/>
          </p:cNvCxnSpPr>
          <p:nvPr/>
        </p:nvCxnSpPr>
        <p:spPr>
          <a:xfrm flipV="1">
            <a:off x="3493910" y="3229584"/>
            <a:ext cx="1476924" cy="86910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오른쪽 화살표 15">
            <a:extLst>
              <a:ext uri="{FF2B5EF4-FFF2-40B4-BE49-F238E27FC236}">
                <a16:creationId xmlns="" xmlns:a16="http://schemas.microsoft.com/office/drawing/2014/main" id="{4F514F77-BC28-411F-BE7F-EB3786DD0C6D}"/>
              </a:ext>
            </a:extLst>
          </p:cNvPr>
          <p:cNvSpPr/>
          <p:nvPr/>
        </p:nvSpPr>
        <p:spPr>
          <a:xfrm>
            <a:off x="727390" y="5238509"/>
            <a:ext cx="557125" cy="33765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07218" y="1771852"/>
            <a:ext cx="27336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5623547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9554" y="1289920"/>
            <a:ext cx="46863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C1814671-12C7-4025-9948-BA8BB3304E56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6178274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비밀번호 찾기 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1BC8D6B-56FD-47A2-A8B6-F2D1EB3F4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60" t="41551" r="42747" b="50000"/>
          <a:stretch/>
        </p:blipFill>
        <p:spPr>
          <a:xfrm>
            <a:off x="682304" y="3940320"/>
            <a:ext cx="3431336" cy="92177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A43D9DE4-5010-487C-B161-3F2E1D986B6F}"/>
              </a:ext>
            </a:extLst>
          </p:cNvPr>
          <p:cNvCxnSpPr>
            <a:cxnSpLocks/>
          </p:cNvCxnSpPr>
          <p:nvPr/>
        </p:nvCxnSpPr>
        <p:spPr>
          <a:xfrm>
            <a:off x="3054699" y="3542333"/>
            <a:ext cx="0" cy="27692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6">
            <a:extLst>
              <a:ext uri="{FF2B5EF4-FFF2-40B4-BE49-F238E27FC236}">
                <a16:creationId xmlns="" xmlns:a16="http://schemas.microsoft.com/office/drawing/2014/main" id="{061CAE8B-8FA3-4CDA-B284-01662721F3EA}"/>
              </a:ext>
            </a:extLst>
          </p:cNvPr>
          <p:cNvSpPr/>
          <p:nvPr/>
        </p:nvSpPr>
        <p:spPr>
          <a:xfrm>
            <a:off x="1619059" y="2984896"/>
            <a:ext cx="2852456" cy="485449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7053" y="3955196"/>
            <a:ext cx="3982116" cy="2012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오른쪽 화살표 15">
            <a:extLst>
              <a:ext uri="{FF2B5EF4-FFF2-40B4-BE49-F238E27FC236}">
                <a16:creationId xmlns="" xmlns:a16="http://schemas.microsoft.com/office/drawing/2014/main" id="{4F514F77-BC28-411F-BE7F-EB3786DD0C6D}"/>
              </a:ext>
            </a:extLst>
          </p:cNvPr>
          <p:cNvSpPr/>
          <p:nvPr/>
        </p:nvSpPr>
        <p:spPr>
          <a:xfrm>
            <a:off x="3882704" y="5238509"/>
            <a:ext cx="557125" cy="33765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304" y="4984624"/>
            <a:ext cx="32004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638381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C1814671-12C7-4025-9948-BA8BB3304E56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6178274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 정보 수정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9731" y="1759974"/>
            <a:ext cx="3694562" cy="405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84581" y="2961968"/>
            <a:ext cx="25336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E27990A-B367-4D3E-8631-369ECB7431AD}"/>
              </a:ext>
            </a:extLst>
          </p:cNvPr>
          <p:cNvCxnSpPr>
            <a:cxnSpLocks/>
            <a:endCxn id="1027" idx="1"/>
          </p:cNvCxnSpPr>
          <p:nvPr/>
        </p:nvCxnSpPr>
        <p:spPr>
          <a:xfrm flipV="1">
            <a:off x="4722943" y="3723968"/>
            <a:ext cx="961638" cy="6009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6">
            <a:extLst>
              <a:ext uri="{FF2B5EF4-FFF2-40B4-BE49-F238E27FC236}">
                <a16:creationId xmlns="" xmlns:a16="http://schemas.microsoft.com/office/drawing/2014/main" id="{F3C60FF4-E95F-4864-BF94-DCACAC5EC8CB}"/>
              </a:ext>
            </a:extLst>
          </p:cNvPr>
          <p:cNvSpPr/>
          <p:nvPr/>
        </p:nvSpPr>
        <p:spPr>
          <a:xfrm>
            <a:off x="1512634" y="3499449"/>
            <a:ext cx="3197017" cy="64976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" y="3431458"/>
            <a:ext cx="5304218" cy="2183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638381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9731" y="943918"/>
            <a:ext cx="3694562" cy="4050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84581" y="2145912"/>
            <a:ext cx="253365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E27990A-B367-4D3E-8631-369ECB7431AD}"/>
              </a:ext>
            </a:extLst>
          </p:cNvPr>
          <p:cNvCxnSpPr>
            <a:cxnSpLocks/>
            <a:endCxn id="1027" idx="1"/>
          </p:cNvCxnSpPr>
          <p:nvPr/>
        </p:nvCxnSpPr>
        <p:spPr>
          <a:xfrm flipV="1">
            <a:off x="4722943" y="2907912"/>
            <a:ext cx="961638" cy="6009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6">
            <a:extLst>
              <a:ext uri="{FF2B5EF4-FFF2-40B4-BE49-F238E27FC236}">
                <a16:creationId xmlns="" xmlns:a16="http://schemas.microsoft.com/office/drawing/2014/main" id="{F3C60FF4-E95F-4864-BF94-DCACAC5EC8CB}"/>
              </a:ext>
            </a:extLst>
          </p:cNvPr>
          <p:cNvSpPr/>
          <p:nvPr/>
        </p:nvSpPr>
        <p:spPr>
          <a:xfrm>
            <a:off x="1512634" y="2683393"/>
            <a:ext cx="3197017" cy="64976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9651" y="4591665"/>
            <a:ext cx="3905164" cy="1607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C1814671-12C7-4025-9948-BA8BB3304E56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6178274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 정보 수정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2" name="오른쪽 화살표 15">
            <a:extLst>
              <a:ext uri="{FF2B5EF4-FFF2-40B4-BE49-F238E27FC236}">
                <a16:creationId xmlns="" xmlns:a16="http://schemas.microsoft.com/office/drawing/2014/main" id="{4F514F77-BC28-411F-BE7F-EB3786DD0C6D}"/>
              </a:ext>
            </a:extLst>
          </p:cNvPr>
          <p:cNvSpPr/>
          <p:nvPr/>
        </p:nvSpPr>
        <p:spPr>
          <a:xfrm rot="5400000">
            <a:off x="6647401" y="3962149"/>
            <a:ext cx="376480" cy="33765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6383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1">
            <a:extLst>
              <a:ext uri="{FF2B5EF4-FFF2-40B4-BE49-F238E27FC236}">
                <a16:creationId xmlns="" xmlns:a16="http://schemas.microsoft.com/office/drawing/2014/main" id="{834B3DEC-D348-49C0-A6CC-3AB3057A5DA9}"/>
              </a:ext>
            </a:extLst>
          </p:cNvPr>
          <p:cNvSpPr>
            <a:spLocks noChangeAspect="1"/>
          </p:cNvSpPr>
          <p:nvPr/>
        </p:nvSpPr>
        <p:spPr>
          <a:xfrm>
            <a:off x="792186" y="3684280"/>
            <a:ext cx="97547" cy="9754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 cmpd="sng">
            <a:solidFill>
              <a:srgbClr val="464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ln w="19050" cmpd="sng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Straight Connector 12">
            <a:extLst>
              <a:ext uri="{FF2B5EF4-FFF2-40B4-BE49-F238E27FC236}">
                <a16:creationId xmlns="" xmlns:a16="http://schemas.microsoft.com/office/drawing/2014/main" id="{A976B366-0EFB-4887-8C20-89382E120140}"/>
              </a:ext>
            </a:extLst>
          </p:cNvPr>
          <p:cNvCxnSpPr>
            <a:cxnSpLocks/>
            <a:stCxn id="3" idx="7"/>
          </p:cNvCxnSpPr>
          <p:nvPr/>
        </p:nvCxnSpPr>
        <p:spPr>
          <a:xfrm>
            <a:off x="875448" y="3698565"/>
            <a:ext cx="7381796" cy="29263"/>
          </a:xfrm>
          <a:prstGeom prst="line">
            <a:avLst/>
          </a:prstGeom>
          <a:ln w="19050" cmpd="sng">
            <a:solidFill>
              <a:srgbClr val="464D6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27">
            <a:extLst>
              <a:ext uri="{FF2B5EF4-FFF2-40B4-BE49-F238E27FC236}">
                <a16:creationId xmlns="" xmlns:a16="http://schemas.microsoft.com/office/drawing/2014/main" id="{B7E0CF9A-7109-4A3F-9F92-B6061E537E6D}"/>
              </a:ext>
            </a:extLst>
          </p:cNvPr>
          <p:cNvSpPr>
            <a:spLocks noChangeAspect="1"/>
          </p:cNvSpPr>
          <p:nvPr/>
        </p:nvSpPr>
        <p:spPr>
          <a:xfrm>
            <a:off x="2445095" y="3684280"/>
            <a:ext cx="97547" cy="97547"/>
          </a:xfrm>
          <a:prstGeom prst="ellipse">
            <a:avLst/>
          </a:prstGeom>
          <a:solidFill>
            <a:srgbClr val="F2F2F2"/>
          </a:solidFill>
          <a:ln w="19050" cmpd="sng">
            <a:solidFill>
              <a:srgbClr val="464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ln w="19050" cmpd="sng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Oval 29">
            <a:extLst>
              <a:ext uri="{FF2B5EF4-FFF2-40B4-BE49-F238E27FC236}">
                <a16:creationId xmlns="" xmlns:a16="http://schemas.microsoft.com/office/drawing/2014/main" id="{EE3BF18C-3886-42DB-8640-89149BDF493E}"/>
              </a:ext>
            </a:extLst>
          </p:cNvPr>
          <p:cNvSpPr>
            <a:spLocks noChangeAspect="1"/>
          </p:cNvSpPr>
          <p:nvPr/>
        </p:nvSpPr>
        <p:spPr>
          <a:xfrm>
            <a:off x="4305463" y="3684280"/>
            <a:ext cx="97547" cy="97547"/>
          </a:xfrm>
          <a:prstGeom prst="ellipse">
            <a:avLst/>
          </a:prstGeom>
          <a:solidFill>
            <a:srgbClr val="F2F2F2"/>
          </a:solidFill>
          <a:ln w="19050" cmpd="sng">
            <a:solidFill>
              <a:srgbClr val="464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ln w="19050" cmpd="sng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Oval 31">
            <a:extLst>
              <a:ext uri="{FF2B5EF4-FFF2-40B4-BE49-F238E27FC236}">
                <a16:creationId xmlns="" xmlns:a16="http://schemas.microsoft.com/office/drawing/2014/main" id="{F642E08D-81B5-4344-B8BF-555925E287CB}"/>
              </a:ext>
            </a:extLst>
          </p:cNvPr>
          <p:cNvSpPr>
            <a:spLocks noChangeAspect="1"/>
          </p:cNvSpPr>
          <p:nvPr/>
        </p:nvSpPr>
        <p:spPr>
          <a:xfrm>
            <a:off x="6278655" y="3684280"/>
            <a:ext cx="97547" cy="97547"/>
          </a:xfrm>
          <a:prstGeom prst="ellipse">
            <a:avLst/>
          </a:prstGeom>
          <a:solidFill>
            <a:srgbClr val="F2F2F2"/>
          </a:solidFill>
          <a:ln w="19050" cmpd="sng">
            <a:solidFill>
              <a:srgbClr val="173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ln w="19050" cmpd="sng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Oval 33">
            <a:extLst>
              <a:ext uri="{FF2B5EF4-FFF2-40B4-BE49-F238E27FC236}">
                <a16:creationId xmlns="" xmlns:a16="http://schemas.microsoft.com/office/drawing/2014/main" id="{3235A551-6B53-41EE-976F-C62617A658C4}"/>
              </a:ext>
            </a:extLst>
          </p:cNvPr>
          <p:cNvSpPr>
            <a:spLocks noChangeAspect="1"/>
          </p:cNvSpPr>
          <p:nvPr/>
        </p:nvSpPr>
        <p:spPr>
          <a:xfrm>
            <a:off x="8203119" y="3684280"/>
            <a:ext cx="97547" cy="97547"/>
          </a:xfrm>
          <a:prstGeom prst="ellipse">
            <a:avLst/>
          </a:prstGeom>
          <a:solidFill>
            <a:srgbClr val="F2F2F2"/>
          </a:solidFill>
          <a:ln w="19050" cmpd="sng">
            <a:solidFill>
              <a:srgbClr val="464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ln w="19050" cmpd="sng">
                <a:solidFill>
                  <a:schemeClr val="tx1"/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0" name="그룹 8">
            <a:extLst>
              <a:ext uri="{FF2B5EF4-FFF2-40B4-BE49-F238E27FC236}">
                <a16:creationId xmlns="" xmlns:a16="http://schemas.microsoft.com/office/drawing/2014/main" id="{D6281F67-C13F-4C27-8617-AB3EBD2C3528}"/>
              </a:ext>
            </a:extLst>
          </p:cNvPr>
          <p:cNvGrpSpPr/>
          <p:nvPr/>
        </p:nvGrpSpPr>
        <p:grpSpPr>
          <a:xfrm>
            <a:off x="1675905" y="4143401"/>
            <a:ext cx="1770680" cy="1775317"/>
            <a:chOff x="1038113" y="3626589"/>
            <a:chExt cx="2041279" cy="1965565"/>
          </a:xfrm>
        </p:grpSpPr>
        <p:sp>
          <p:nvSpPr>
            <p:cNvPr id="21" name="Oval 13">
              <a:extLst>
                <a:ext uri="{FF2B5EF4-FFF2-40B4-BE49-F238E27FC236}">
                  <a16:creationId xmlns="" xmlns:a16="http://schemas.microsoft.com/office/drawing/2014/main" id="{691FF099-B6F7-46DB-B8E1-CBD55929CB27}"/>
                </a:ext>
              </a:extLst>
            </p:cNvPr>
            <p:cNvSpPr/>
            <p:nvPr/>
          </p:nvSpPr>
          <p:spPr>
            <a:xfrm>
              <a:off x="1607568" y="4653136"/>
              <a:ext cx="914400" cy="9390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04DF7119-7D3A-41BA-AC92-B7974A8447BF}"/>
                </a:ext>
              </a:extLst>
            </p:cNvPr>
            <p:cNvSpPr txBox="1"/>
            <p:nvPr/>
          </p:nvSpPr>
          <p:spPr>
            <a:xfrm>
              <a:off x="1644435" y="3626589"/>
              <a:ext cx="778554" cy="30646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JM" sz="1200" b="1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  <a:cs typeface="Calibri"/>
                </a:rPr>
                <a:t>2</a:t>
              </a:r>
            </a:p>
          </p:txBody>
        </p:sp>
        <p:grpSp>
          <p:nvGrpSpPr>
            <p:cNvPr id="23" name="Group 16">
              <a:extLst>
                <a:ext uri="{FF2B5EF4-FFF2-40B4-BE49-F238E27FC236}">
                  <a16:creationId xmlns="" xmlns:a16="http://schemas.microsoft.com/office/drawing/2014/main" id="{0D23D9A9-220A-488D-A126-5440317302E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54337" y="4842109"/>
              <a:ext cx="605292" cy="594587"/>
              <a:chOff x="2223" y="1271"/>
              <a:chExt cx="622" cy="611"/>
            </a:xfrm>
            <a:solidFill>
              <a:schemeClr val="bg2">
                <a:lumMod val="10000"/>
              </a:schemeClr>
            </a:solidFill>
          </p:grpSpPr>
          <p:sp>
            <p:nvSpPr>
              <p:cNvPr id="26" name="Freeform 17">
                <a:extLst>
                  <a:ext uri="{FF2B5EF4-FFF2-40B4-BE49-F238E27FC236}">
                    <a16:creationId xmlns="" xmlns:a16="http://schemas.microsoft.com/office/drawing/2014/main" id="{07595021-1CBD-407A-9C93-D0E23A89EF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23" y="1462"/>
                <a:ext cx="413" cy="420"/>
              </a:xfrm>
              <a:custGeom>
                <a:avLst/>
                <a:gdLst>
                  <a:gd name="T0" fmla="*/ 1772 w 1822"/>
                  <a:gd name="T1" fmla="*/ 727 h 1850"/>
                  <a:gd name="T2" fmla="*/ 1747 w 1822"/>
                  <a:gd name="T3" fmla="*/ 493 h 1850"/>
                  <a:gd name="T4" fmla="*/ 1554 w 1822"/>
                  <a:gd name="T5" fmla="*/ 480 h 1850"/>
                  <a:gd name="T6" fmla="*/ 1349 w 1822"/>
                  <a:gd name="T7" fmla="*/ 373 h 1850"/>
                  <a:gd name="T8" fmla="*/ 1260 w 1822"/>
                  <a:gd name="T9" fmla="*/ 46 h 1850"/>
                  <a:gd name="T10" fmla="*/ 962 w 1822"/>
                  <a:gd name="T11" fmla="*/ 269 h 1850"/>
                  <a:gd name="T12" fmla="*/ 900 w 1822"/>
                  <a:gd name="T13" fmla="*/ 269 h 1850"/>
                  <a:gd name="T14" fmla="*/ 713 w 1822"/>
                  <a:gd name="T15" fmla="*/ 71 h 1850"/>
                  <a:gd name="T16" fmla="*/ 446 w 1822"/>
                  <a:gd name="T17" fmla="*/ 182 h 1850"/>
                  <a:gd name="T18" fmla="*/ 437 w 1822"/>
                  <a:gd name="T19" fmla="*/ 461 h 1850"/>
                  <a:gd name="T20" fmla="*/ 166 w 1822"/>
                  <a:gd name="T21" fmla="*/ 467 h 1850"/>
                  <a:gd name="T22" fmla="*/ 16 w 1822"/>
                  <a:gd name="T23" fmla="*/ 632 h 1850"/>
                  <a:gd name="T24" fmla="*/ 188 w 1822"/>
                  <a:gd name="T25" fmla="*/ 834 h 1850"/>
                  <a:gd name="T26" fmla="*/ 179 w 1822"/>
                  <a:gd name="T27" fmla="*/ 1035 h 1850"/>
                  <a:gd name="T28" fmla="*/ 11 w 1822"/>
                  <a:gd name="T29" fmla="*/ 1233 h 1850"/>
                  <a:gd name="T30" fmla="*/ 164 w 1822"/>
                  <a:gd name="T31" fmla="*/ 1398 h 1850"/>
                  <a:gd name="T32" fmla="*/ 438 w 1822"/>
                  <a:gd name="T33" fmla="*/ 1407 h 1850"/>
                  <a:gd name="T34" fmla="*/ 446 w 1822"/>
                  <a:gd name="T35" fmla="*/ 1681 h 1850"/>
                  <a:gd name="T36" fmla="*/ 616 w 1822"/>
                  <a:gd name="T37" fmla="*/ 1828 h 1850"/>
                  <a:gd name="T38" fmla="*/ 832 w 1822"/>
                  <a:gd name="T39" fmla="*/ 1631 h 1850"/>
                  <a:gd name="T40" fmla="*/ 901 w 1822"/>
                  <a:gd name="T41" fmla="*/ 1597 h 1850"/>
                  <a:gd name="T42" fmla="*/ 970 w 1822"/>
                  <a:gd name="T43" fmla="*/ 1596 h 1850"/>
                  <a:gd name="T44" fmla="*/ 1115 w 1822"/>
                  <a:gd name="T45" fmla="*/ 1796 h 1850"/>
                  <a:gd name="T46" fmla="*/ 1295 w 1822"/>
                  <a:gd name="T47" fmla="*/ 1803 h 1850"/>
                  <a:gd name="T48" fmla="*/ 1351 w 1822"/>
                  <a:gd name="T49" fmla="*/ 1525 h 1850"/>
                  <a:gd name="T50" fmla="*/ 1487 w 1822"/>
                  <a:gd name="T51" fmla="*/ 1375 h 1850"/>
                  <a:gd name="T52" fmla="*/ 1749 w 1822"/>
                  <a:gd name="T53" fmla="*/ 1366 h 1850"/>
                  <a:gd name="T54" fmla="*/ 1769 w 1822"/>
                  <a:gd name="T55" fmla="*/ 1133 h 1850"/>
                  <a:gd name="T56" fmla="*/ 1582 w 1822"/>
                  <a:gd name="T57" fmla="*/ 944 h 1850"/>
                  <a:gd name="T58" fmla="*/ 911 w 1822"/>
                  <a:gd name="T59" fmla="*/ 1527 h 1850"/>
                  <a:gd name="T60" fmla="*/ 911 w 1822"/>
                  <a:gd name="T61" fmla="*/ 336 h 1850"/>
                  <a:gd name="T62" fmla="*/ 911 w 1822"/>
                  <a:gd name="T63" fmla="*/ 1527 h 1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22" h="1850">
                    <a:moveTo>
                      <a:pt x="1634" y="834"/>
                    </a:moveTo>
                    <a:cubicBezTo>
                      <a:pt x="1634" y="834"/>
                      <a:pt x="1750" y="747"/>
                      <a:pt x="1772" y="727"/>
                    </a:cubicBezTo>
                    <a:cubicBezTo>
                      <a:pt x="1821" y="688"/>
                      <a:pt x="1816" y="663"/>
                      <a:pt x="1807" y="632"/>
                    </a:cubicBezTo>
                    <a:cubicBezTo>
                      <a:pt x="1808" y="587"/>
                      <a:pt x="1776" y="529"/>
                      <a:pt x="1747" y="493"/>
                    </a:cubicBezTo>
                    <a:cubicBezTo>
                      <a:pt x="1723" y="446"/>
                      <a:pt x="1656" y="467"/>
                      <a:pt x="1656" y="467"/>
                    </a:cubicBezTo>
                    <a:cubicBezTo>
                      <a:pt x="1656" y="467"/>
                      <a:pt x="1618" y="471"/>
                      <a:pt x="1554" y="480"/>
                    </a:cubicBezTo>
                    <a:cubicBezTo>
                      <a:pt x="1420" y="509"/>
                      <a:pt x="1411" y="483"/>
                      <a:pt x="1385" y="461"/>
                    </a:cubicBezTo>
                    <a:cubicBezTo>
                      <a:pt x="1338" y="420"/>
                      <a:pt x="1349" y="373"/>
                      <a:pt x="1349" y="373"/>
                    </a:cubicBezTo>
                    <a:cubicBezTo>
                      <a:pt x="1349" y="373"/>
                      <a:pt x="1366" y="235"/>
                      <a:pt x="1376" y="182"/>
                    </a:cubicBezTo>
                    <a:cubicBezTo>
                      <a:pt x="1390" y="95"/>
                      <a:pt x="1298" y="63"/>
                      <a:pt x="1260" y="46"/>
                    </a:cubicBezTo>
                    <a:cubicBezTo>
                      <a:pt x="1156" y="0"/>
                      <a:pt x="1110" y="71"/>
                      <a:pt x="1110" y="71"/>
                    </a:cubicBezTo>
                    <a:lnTo>
                      <a:pt x="962" y="269"/>
                    </a:lnTo>
                    <a:lnTo>
                      <a:pt x="919" y="269"/>
                    </a:lnTo>
                    <a:lnTo>
                      <a:pt x="900" y="269"/>
                    </a:lnTo>
                    <a:lnTo>
                      <a:pt x="860" y="269"/>
                    </a:lnTo>
                    <a:lnTo>
                      <a:pt x="713" y="71"/>
                    </a:lnTo>
                    <a:cubicBezTo>
                      <a:pt x="713" y="71"/>
                      <a:pt x="667" y="0"/>
                      <a:pt x="563" y="46"/>
                    </a:cubicBezTo>
                    <a:cubicBezTo>
                      <a:pt x="524" y="63"/>
                      <a:pt x="432" y="95"/>
                      <a:pt x="446" y="182"/>
                    </a:cubicBezTo>
                    <a:cubicBezTo>
                      <a:pt x="456" y="235"/>
                      <a:pt x="473" y="373"/>
                      <a:pt x="473" y="373"/>
                    </a:cubicBezTo>
                    <a:cubicBezTo>
                      <a:pt x="473" y="373"/>
                      <a:pt x="484" y="420"/>
                      <a:pt x="437" y="461"/>
                    </a:cubicBezTo>
                    <a:cubicBezTo>
                      <a:pt x="411" y="483"/>
                      <a:pt x="402" y="509"/>
                      <a:pt x="268" y="480"/>
                    </a:cubicBezTo>
                    <a:cubicBezTo>
                      <a:pt x="204" y="471"/>
                      <a:pt x="166" y="467"/>
                      <a:pt x="166" y="467"/>
                    </a:cubicBezTo>
                    <a:cubicBezTo>
                      <a:pt x="166" y="467"/>
                      <a:pt x="99" y="446"/>
                      <a:pt x="75" y="493"/>
                    </a:cubicBezTo>
                    <a:cubicBezTo>
                      <a:pt x="46" y="529"/>
                      <a:pt x="14" y="587"/>
                      <a:pt x="16" y="632"/>
                    </a:cubicBezTo>
                    <a:cubicBezTo>
                      <a:pt x="6" y="663"/>
                      <a:pt x="1" y="688"/>
                      <a:pt x="50" y="727"/>
                    </a:cubicBezTo>
                    <a:cubicBezTo>
                      <a:pt x="72" y="747"/>
                      <a:pt x="188" y="834"/>
                      <a:pt x="188" y="834"/>
                    </a:cubicBezTo>
                    <a:cubicBezTo>
                      <a:pt x="188" y="834"/>
                      <a:pt x="246" y="852"/>
                      <a:pt x="241" y="944"/>
                    </a:cubicBezTo>
                    <a:cubicBezTo>
                      <a:pt x="232" y="983"/>
                      <a:pt x="244" y="992"/>
                      <a:pt x="179" y="1035"/>
                    </a:cubicBezTo>
                    <a:cubicBezTo>
                      <a:pt x="150" y="1059"/>
                      <a:pt x="54" y="1133"/>
                      <a:pt x="54" y="1133"/>
                    </a:cubicBezTo>
                    <a:cubicBezTo>
                      <a:pt x="54" y="1133"/>
                      <a:pt x="0" y="1162"/>
                      <a:pt x="11" y="1233"/>
                    </a:cubicBezTo>
                    <a:cubicBezTo>
                      <a:pt x="21" y="1278"/>
                      <a:pt x="43" y="1324"/>
                      <a:pt x="74" y="1366"/>
                    </a:cubicBezTo>
                    <a:cubicBezTo>
                      <a:pt x="95" y="1389"/>
                      <a:pt x="84" y="1404"/>
                      <a:pt x="164" y="1398"/>
                    </a:cubicBezTo>
                    <a:cubicBezTo>
                      <a:pt x="193" y="1396"/>
                      <a:pt x="335" y="1375"/>
                      <a:pt x="335" y="1375"/>
                    </a:cubicBezTo>
                    <a:cubicBezTo>
                      <a:pt x="335" y="1375"/>
                      <a:pt x="395" y="1348"/>
                      <a:pt x="438" y="1407"/>
                    </a:cubicBezTo>
                    <a:cubicBezTo>
                      <a:pt x="458" y="1431"/>
                      <a:pt x="478" y="1462"/>
                      <a:pt x="471" y="1525"/>
                    </a:cubicBezTo>
                    <a:cubicBezTo>
                      <a:pt x="464" y="1560"/>
                      <a:pt x="446" y="1681"/>
                      <a:pt x="446" y="1681"/>
                    </a:cubicBezTo>
                    <a:cubicBezTo>
                      <a:pt x="446" y="1681"/>
                      <a:pt x="408" y="1752"/>
                      <a:pt x="527" y="1803"/>
                    </a:cubicBezTo>
                    <a:cubicBezTo>
                      <a:pt x="558" y="1818"/>
                      <a:pt x="616" y="1828"/>
                      <a:pt x="616" y="1828"/>
                    </a:cubicBezTo>
                    <a:cubicBezTo>
                      <a:pt x="616" y="1828"/>
                      <a:pt x="662" y="1850"/>
                      <a:pt x="707" y="1796"/>
                    </a:cubicBezTo>
                    <a:cubicBezTo>
                      <a:pt x="722" y="1776"/>
                      <a:pt x="832" y="1631"/>
                      <a:pt x="832" y="1631"/>
                    </a:cubicBezTo>
                    <a:lnTo>
                      <a:pt x="852" y="1596"/>
                    </a:lnTo>
                    <a:lnTo>
                      <a:pt x="901" y="1597"/>
                    </a:lnTo>
                    <a:lnTo>
                      <a:pt x="924" y="1597"/>
                    </a:lnTo>
                    <a:lnTo>
                      <a:pt x="970" y="1596"/>
                    </a:lnTo>
                    <a:lnTo>
                      <a:pt x="990" y="1631"/>
                    </a:lnTo>
                    <a:cubicBezTo>
                      <a:pt x="990" y="1631"/>
                      <a:pt x="1100" y="1776"/>
                      <a:pt x="1115" y="1796"/>
                    </a:cubicBezTo>
                    <a:cubicBezTo>
                      <a:pt x="1160" y="1850"/>
                      <a:pt x="1206" y="1828"/>
                      <a:pt x="1206" y="1828"/>
                    </a:cubicBezTo>
                    <a:cubicBezTo>
                      <a:pt x="1206" y="1828"/>
                      <a:pt x="1264" y="1818"/>
                      <a:pt x="1295" y="1803"/>
                    </a:cubicBezTo>
                    <a:cubicBezTo>
                      <a:pt x="1415" y="1752"/>
                      <a:pt x="1376" y="1681"/>
                      <a:pt x="1376" y="1681"/>
                    </a:cubicBezTo>
                    <a:cubicBezTo>
                      <a:pt x="1376" y="1681"/>
                      <a:pt x="1358" y="1560"/>
                      <a:pt x="1351" y="1525"/>
                    </a:cubicBezTo>
                    <a:cubicBezTo>
                      <a:pt x="1344" y="1462"/>
                      <a:pt x="1364" y="1431"/>
                      <a:pt x="1384" y="1407"/>
                    </a:cubicBezTo>
                    <a:cubicBezTo>
                      <a:pt x="1427" y="1348"/>
                      <a:pt x="1487" y="1375"/>
                      <a:pt x="1487" y="1375"/>
                    </a:cubicBezTo>
                    <a:cubicBezTo>
                      <a:pt x="1487" y="1375"/>
                      <a:pt x="1629" y="1396"/>
                      <a:pt x="1658" y="1398"/>
                    </a:cubicBezTo>
                    <a:cubicBezTo>
                      <a:pt x="1738" y="1404"/>
                      <a:pt x="1727" y="1389"/>
                      <a:pt x="1749" y="1366"/>
                    </a:cubicBezTo>
                    <a:cubicBezTo>
                      <a:pt x="1779" y="1324"/>
                      <a:pt x="1801" y="1278"/>
                      <a:pt x="1811" y="1233"/>
                    </a:cubicBezTo>
                    <a:cubicBezTo>
                      <a:pt x="1822" y="1162"/>
                      <a:pt x="1769" y="1133"/>
                      <a:pt x="1769" y="1133"/>
                    </a:cubicBezTo>
                    <a:cubicBezTo>
                      <a:pt x="1769" y="1133"/>
                      <a:pt x="1672" y="1059"/>
                      <a:pt x="1643" y="1035"/>
                    </a:cubicBezTo>
                    <a:cubicBezTo>
                      <a:pt x="1578" y="992"/>
                      <a:pt x="1591" y="983"/>
                      <a:pt x="1582" y="944"/>
                    </a:cubicBezTo>
                    <a:cubicBezTo>
                      <a:pt x="1576" y="852"/>
                      <a:pt x="1634" y="834"/>
                      <a:pt x="1634" y="834"/>
                    </a:cubicBezTo>
                    <a:close/>
                    <a:moveTo>
                      <a:pt x="911" y="1527"/>
                    </a:moveTo>
                    <a:cubicBezTo>
                      <a:pt x="583" y="1527"/>
                      <a:pt x="316" y="1260"/>
                      <a:pt x="316" y="932"/>
                    </a:cubicBezTo>
                    <a:cubicBezTo>
                      <a:pt x="316" y="603"/>
                      <a:pt x="583" y="336"/>
                      <a:pt x="911" y="336"/>
                    </a:cubicBezTo>
                    <a:cubicBezTo>
                      <a:pt x="1239" y="336"/>
                      <a:pt x="1507" y="603"/>
                      <a:pt x="1507" y="932"/>
                    </a:cubicBezTo>
                    <a:cubicBezTo>
                      <a:pt x="1507" y="1260"/>
                      <a:pt x="1239" y="1527"/>
                      <a:pt x="911" y="1527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7" name="Freeform 18">
                <a:extLst>
                  <a:ext uri="{FF2B5EF4-FFF2-40B4-BE49-F238E27FC236}">
                    <a16:creationId xmlns="" xmlns:a16="http://schemas.microsoft.com/office/drawing/2014/main" id="{7D6C9209-C19E-413D-9B3A-CDAAD3E141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07" y="1552"/>
                <a:ext cx="244" cy="243"/>
              </a:xfrm>
              <a:custGeom>
                <a:avLst/>
                <a:gdLst>
                  <a:gd name="T0" fmla="*/ 537 w 1074"/>
                  <a:gd name="T1" fmla="*/ 0 h 1075"/>
                  <a:gd name="T2" fmla="*/ 0 w 1074"/>
                  <a:gd name="T3" fmla="*/ 538 h 1075"/>
                  <a:gd name="T4" fmla="*/ 537 w 1074"/>
                  <a:gd name="T5" fmla="*/ 1075 h 1075"/>
                  <a:gd name="T6" fmla="*/ 1074 w 1074"/>
                  <a:gd name="T7" fmla="*/ 538 h 1075"/>
                  <a:gd name="T8" fmla="*/ 537 w 1074"/>
                  <a:gd name="T9" fmla="*/ 0 h 1075"/>
                  <a:gd name="T10" fmla="*/ 537 w 1074"/>
                  <a:gd name="T11" fmla="*/ 798 h 1075"/>
                  <a:gd name="T12" fmla="*/ 277 w 1074"/>
                  <a:gd name="T13" fmla="*/ 538 h 1075"/>
                  <a:gd name="T14" fmla="*/ 537 w 1074"/>
                  <a:gd name="T15" fmla="*/ 277 h 1075"/>
                  <a:gd name="T16" fmla="*/ 798 w 1074"/>
                  <a:gd name="T17" fmla="*/ 538 h 1075"/>
                  <a:gd name="T18" fmla="*/ 537 w 1074"/>
                  <a:gd name="T19" fmla="*/ 798 h 1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74" h="1075">
                    <a:moveTo>
                      <a:pt x="537" y="0"/>
                    </a:moveTo>
                    <a:cubicBezTo>
                      <a:pt x="241" y="0"/>
                      <a:pt x="0" y="241"/>
                      <a:pt x="0" y="538"/>
                    </a:cubicBezTo>
                    <a:cubicBezTo>
                      <a:pt x="0" y="834"/>
                      <a:pt x="241" y="1075"/>
                      <a:pt x="537" y="1075"/>
                    </a:cubicBezTo>
                    <a:cubicBezTo>
                      <a:pt x="833" y="1075"/>
                      <a:pt x="1074" y="834"/>
                      <a:pt x="1074" y="538"/>
                    </a:cubicBezTo>
                    <a:cubicBezTo>
                      <a:pt x="1074" y="241"/>
                      <a:pt x="833" y="0"/>
                      <a:pt x="537" y="0"/>
                    </a:cubicBezTo>
                    <a:close/>
                    <a:moveTo>
                      <a:pt x="537" y="798"/>
                    </a:moveTo>
                    <a:cubicBezTo>
                      <a:pt x="393" y="798"/>
                      <a:pt x="277" y="682"/>
                      <a:pt x="277" y="538"/>
                    </a:cubicBezTo>
                    <a:cubicBezTo>
                      <a:pt x="277" y="394"/>
                      <a:pt x="393" y="277"/>
                      <a:pt x="537" y="277"/>
                    </a:cubicBezTo>
                    <a:cubicBezTo>
                      <a:pt x="681" y="277"/>
                      <a:pt x="798" y="394"/>
                      <a:pt x="798" y="538"/>
                    </a:cubicBezTo>
                    <a:cubicBezTo>
                      <a:pt x="798" y="682"/>
                      <a:pt x="681" y="798"/>
                      <a:pt x="537" y="798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="" xmlns:a16="http://schemas.microsoft.com/office/drawing/2014/main" id="{99C08C43-6C29-46BA-B80E-3E4BDBBEA0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06" y="1338"/>
                <a:ext cx="176" cy="170"/>
              </a:xfrm>
              <a:custGeom>
                <a:avLst/>
                <a:gdLst>
                  <a:gd name="T0" fmla="*/ 389 w 777"/>
                  <a:gd name="T1" fmla="*/ 0 h 752"/>
                  <a:gd name="T2" fmla="*/ 273 w 777"/>
                  <a:gd name="T3" fmla="*/ 18 h 752"/>
                  <a:gd name="T4" fmla="*/ 54 w 777"/>
                  <a:gd name="T5" fmla="*/ 205 h 752"/>
                  <a:gd name="T6" fmla="*/ 30 w 777"/>
                  <a:gd name="T7" fmla="*/ 492 h 752"/>
                  <a:gd name="T8" fmla="*/ 388 w 777"/>
                  <a:gd name="T9" fmla="*/ 752 h 752"/>
                  <a:gd name="T10" fmla="*/ 504 w 777"/>
                  <a:gd name="T11" fmla="*/ 734 h 752"/>
                  <a:gd name="T12" fmla="*/ 723 w 777"/>
                  <a:gd name="T13" fmla="*/ 547 h 752"/>
                  <a:gd name="T14" fmla="*/ 746 w 777"/>
                  <a:gd name="T15" fmla="*/ 260 h 752"/>
                  <a:gd name="T16" fmla="*/ 389 w 777"/>
                  <a:gd name="T17" fmla="*/ 0 h 752"/>
                  <a:gd name="T18" fmla="*/ 444 w 777"/>
                  <a:gd name="T19" fmla="*/ 550 h 752"/>
                  <a:gd name="T20" fmla="*/ 215 w 777"/>
                  <a:gd name="T21" fmla="*/ 432 h 752"/>
                  <a:gd name="T22" fmla="*/ 332 w 777"/>
                  <a:gd name="T23" fmla="*/ 202 h 752"/>
                  <a:gd name="T24" fmla="*/ 562 w 777"/>
                  <a:gd name="T25" fmla="*/ 320 h 752"/>
                  <a:gd name="T26" fmla="*/ 444 w 777"/>
                  <a:gd name="T27" fmla="*/ 550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7" h="752">
                    <a:moveTo>
                      <a:pt x="389" y="0"/>
                    </a:moveTo>
                    <a:cubicBezTo>
                      <a:pt x="349" y="0"/>
                      <a:pt x="311" y="6"/>
                      <a:pt x="273" y="18"/>
                    </a:cubicBezTo>
                    <a:cubicBezTo>
                      <a:pt x="177" y="49"/>
                      <a:pt x="99" y="115"/>
                      <a:pt x="54" y="205"/>
                    </a:cubicBezTo>
                    <a:cubicBezTo>
                      <a:pt x="8" y="294"/>
                      <a:pt x="0" y="396"/>
                      <a:pt x="30" y="492"/>
                    </a:cubicBezTo>
                    <a:cubicBezTo>
                      <a:pt x="81" y="647"/>
                      <a:pt x="225" y="752"/>
                      <a:pt x="388" y="752"/>
                    </a:cubicBezTo>
                    <a:cubicBezTo>
                      <a:pt x="427" y="752"/>
                      <a:pt x="466" y="746"/>
                      <a:pt x="504" y="734"/>
                    </a:cubicBezTo>
                    <a:cubicBezTo>
                      <a:pt x="600" y="703"/>
                      <a:pt x="678" y="637"/>
                      <a:pt x="723" y="547"/>
                    </a:cubicBezTo>
                    <a:cubicBezTo>
                      <a:pt x="769" y="458"/>
                      <a:pt x="777" y="356"/>
                      <a:pt x="746" y="260"/>
                    </a:cubicBezTo>
                    <a:cubicBezTo>
                      <a:pt x="696" y="105"/>
                      <a:pt x="552" y="0"/>
                      <a:pt x="389" y="0"/>
                    </a:cubicBezTo>
                    <a:close/>
                    <a:moveTo>
                      <a:pt x="444" y="550"/>
                    </a:moveTo>
                    <a:cubicBezTo>
                      <a:pt x="349" y="580"/>
                      <a:pt x="246" y="528"/>
                      <a:pt x="215" y="432"/>
                    </a:cubicBezTo>
                    <a:cubicBezTo>
                      <a:pt x="184" y="336"/>
                      <a:pt x="237" y="233"/>
                      <a:pt x="332" y="202"/>
                    </a:cubicBezTo>
                    <a:cubicBezTo>
                      <a:pt x="428" y="172"/>
                      <a:pt x="531" y="224"/>
                      <a:pt x="562" y="320"/>
                    </a:cubicBezTo>
                    <a:cubicBezTo>
                      <a:pt x="593" y="416"/>
                      <a:pt x="540" y="519"/>
                      <a:pt x="444" y="55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9" name="Freeform 20">
                <a:extLst>
                  <a:ext uri="{FF2B5EF4-FFF2-40B4-BE49-F238E27FC236}">
                    <a16:creationId xmlns="" xmlns:a16="http://schemas.microsoft.com/office/drawing/2014/main" id="{97E74E24-DBB1-41C8-BF2B-45F3911EA3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2" y="1271"/>
                <a:ext cx="303" cy="303"/>
              </a:xfrm>
              <a:custGeom>
                <a:avLst/>
                <a:gdLst>
                  <a:gd name="T0" fmla="*/ 1287 w 1340"/>
                  <a:gd name="T1" fmla="*/ 623 h 1339"/>
                  <a:gd name="T2" fmla="*/ 1122 w 1340"/>
                  <a:gd name="T3" fmla="*/ 537 h 1339"/>
                  <a:gd name="T4" fmla="*/ 1202 w 1340"/>
                  <a:gd name="T5" fmla="*/ 351 h 1339"/>
                  <a:gd name="T6" fmla="*/ 1135 w 1340"/>
                  <a:gd name="T7" fmla="*/ 201 h 1339"/>
                  <a:gd name="T8" fmla="*/ 1004 w 1340"/>
                  <a:gd name="T9" fmla="*/ 234 h 1339"/>
                  <a:gd name="T10" fmla="*/ 844 w 1340"/>
                  <a:gd name="T11" fmla="*/ 207 h 1339"/>
                  <a:gd name="T12" fmla="*/ 714 w 1340"/>
                  <a:gd name="T13" fmla="*/ 8 h 1339"/>
                  <a:gd name="T14" fmla="*/ 564 w 1340"/>
                  <a:gd name="T15" fmla="*/ 221 h 1339"/>
                  <a:gd name="T16" fmla="*/ 523 w 1340"/>
                  <a:gd name="T17" fmla="*/ 234 h 1339"/>
                  <a:gd name="T18" fmla="*/ 355 w 1340"/>
                  <a:gd name="T19" fmla="*/ 142 h 1339"/>
                  <a:gd name="T20" fmla="*/ 202 w 1340"/>
                  <a:gd name="T21" fmla="*/ 273 h 1339"/>
                  <a:gd name="T22" fmla="*/ 255 w 1340"/>
                  <a:gd name="T23" fmla="*/ 462 h 1339"/>
                  <a:gd name="T24" fmla="*/ 76 w 1340"/>
                  <a:gd name="T25" fmla="*/ 523 h 1339"/>
                  <a:gd name="T26" fmla="*/ 11 w 1340"/>
                  <a:gd name="T27" fmla="*/ 666 h 1339"/>
                  <a:gd name="T28" fmla="*/ 170 w 1340"/>
                  <a:gd name="T29" fmla="*/ 763 h 1339"/>
                  <a:gd name="T30" fmla="*/ 207 w 1340"/>
                  <a:gd name="T31" fmla="*/ 899 h 1339"/>
                  <a:gd name="T32" fmla="*/ 138 w 1340"/>
                  <a:gd name="T33" fmla="*/ 1067 h 1339"/>
                  <a:gd name="T34" fmla="*/ 275 w 1340"/>
                  <a:gd name="T35" fmla="*/ 1144 h 1339"/>
                  <a:gd name="T36" fmla="*/ 460 w 1340"/>
                  <a:gd name="T37" fmla="*/ 1091 h 1339"/>
                  <a:gd name="T38" fmla="*/ 524 w 1340"/>
                  <a:gd name="T39" fmla="*/ 1272 h 1339"/>
                  <a:gd name="T40" fmla="*/ 669 w 1340"/>
                  <a:gd name="T41" fmla="*/ 1334 h 1339"/>
                  <a:gd name="T42" fmla="*/ 770 w 1340"/>
                  <a:gd name="T43" fmla="*/ 1155 h 1339"/>
                  <a:gd name="T44" fmla="*/ 809 w 1340"/>
                  <a:gd name="T45" fmla="*/ 1118 h 1339"/>
                  <a:gd name="T46" fmla="*/ 854 w 1340"/>
                  <a:gd name="T47" fmla="*/ 1103 h 1339"/>
                  <a:gd name="T48" fmla="*/ 994 w 1340"/>
                  <a:gd name="T49" fmla="*/ 1205 h 1339"/>
                  <a:gd name="T50" fmla="*/ 1115 w 1340"/>
                  <a:gd name="T51" fmla="*/ 1171 h 1339"/>
                  <a:gd name="T52" fmla="*/ 1093 w 1340"/>
                  <a:gd name="T53" fmla="*/ 974 h 1339"/>
                  <a:gd name="T54" fmla="*/ 1151 w 1340"/>
                  <a:gd name="T55" fmla="*/ 844 h 1339"/>
                  <a:gd name="T56" fmla="*/ 1324 w 1340"/>
                  <a:gd name="T57" fmla="*/ 782 h 1339"/>
                  <a:gd name="T58" fmla="*/ 1043 w 1340"/>
                  <a:gd name="T59" fmla="*/ 863 h 1339"/>
                  <a:gd name="T60" fmla="*/ 672 w 1340"/>
                  <a:gd name="T61" fmla="*/ 1090 h 1339"/>
                  <a:gd name="T62" fmla="*/ 301 w 1340"/>
                  <a:gd name="T63" fmla="*/ 483 h 1339"/>
                  <a:gd name="T64" fmla="*/ 673 w 1340"/>
                  <a:gd name="T65" fmla="*/ 256 h 1339"/>
                  <a:gd name="T66" fmla="*/ 1043 w 1340"/>
                  <a:gd name="T67" fmla="*/ 863 h 1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40" h="1339">
                    <a:moveTo>
                      <a:pt x="1337" y="680"/>
                    </a:moveTo>
                    <a:cubicBezTo>
                      <a:pt x="1329" y="631"/>
                      <a:pt x="1287" y="623"/>
                      <a:pt x="1287" y="623"/>
                    </a:cubicBezTo>
                    <a:cubicBezTo>
                      <a:pt x="1287" y="623"/>
                      <a:pt x="1207" y="594"/>
                      <a:pt x="1182" y="584"/>
                    </a:cubicBezTo>
                    <a:cubicBezTo>
                      <a:pt x="1130" y="570"/>
                      <a:pt x="1136" y="561"/>
                      <a:pt x="1122" y="537"/>
                    </a:cubicBezTo>
                    <a:cubicBezTo>
                      <a:pt x="1098" y="477"/>
                      <a:pt x="1133" y="452"/>
                      <a:pt x="1133" y="452"/>
                    </a:cubicBezTo>
                    <a:cubicBezTo>
                      <a:pt x="1133" y="452"/>
                      <a:pt x="1192" y="369"/>
                      <a:pt x="1202" y="351"/>
                    </a:cubicBezTo>
                    <a:cubicBezTo>
                      <a:pt x="1226" y="315"/>
                      <a:pt x="1217" y="299"/>
                      <a:pt x="1205" y="281"/>
                    </a:cubicBezTo>
                    <a:cubicBezTo>
                      <a:pt x="1196" y="250"/>
                      <a:pt x="1162" y="219"/>
                      <a:pt x="1135" y="201"/>
                    </a:cubicBezTo>
                    <a:cubicBezTo>
                      <a:pt x="1109" y="175"/>
                      <a:pt x="1069" y="203"/>
                      <a:pt x="1069" y="203"/>
                    </a:cubicBezTo>
                    <a:cubicBezTo>
                      <a:pt x="1069" y="203"/>
                      <a:pt x="1044" y="214"/>
                      <a:pt x="1004" y="234"/>
                    </a:cubicBezTo>
                    <a:cubicBezTo>
                      <a:pt x="921" y="282"/>
                      <a:pt x="909" y="267"/>
                      <a:pt x="887" y="258"/>
                    </a:cubicBezTo>
                    <a:cubicBezTo>
                      <a:pt x="847" y="240"/>
                      <a:pt x="844" y="207"/>
                      <a:pt x="844" y="207"/>
                    </a:cubicBezTo>
                    <a:cubicBezTo>
                      <a:pt x="844" y="207"/>
                      <a:pt x="826" y="111"/>
                      <a:pt x="821" y="74"/>
                    </a:cubicBezTo>
                    <a:cubicBezTo>
                      <a:pt x="812" y="12"/>
                      <a:pt x="744" y="11"/>
                      <a:pt x="714" y="8"/>
                    </a:cubicBezTo>
                    <a:cubicBezTo>
                      <a:pt x="635" y="0"/>
                      <a:pt x="620" y="57"/>
                      <a:pt x="620" y="57"/>
                    </a:cubicBezTo>
                    <a:lnTo>
                      <a:pt x="564" y="221"/>
                    </a:lnTo>
                    <a:lnTo>
                      <a:pt x="535" y="230"/>
                    </a:lnTo>
                    <a:lnTo>
                      <a:pt x="523" y="234"/>
                    </a:lnTo>
                    <a:lnTo>
                      <a:pt x="496" y="242"/>
                    </a:lnTo>
                    <a:lnTo>
                      <a:pt x="355" y="142"/>
                    </a:lnTo>
                    <a:cubicBezTo>
                      <a:pt x="355" y="142"/>
                      <a:pt x="309" y="105"/>
                      <a:pt x="250" y="158"/>
                    </a:cubicBezTo>
                    <a:cubicBezTo>
                      <a:pt x="228" y="178"/>
                      <a:pt x="173" y="218"/>
                      <a:pt x="202" y="273"/>
                    </a:cubicBezTo>
                    <a:cubicBezTo>
                      <a:pt x="220" y="307"/>
                      <a:pt x="260" y="395"/>
                      <a:pt x="260" y="395"/>
                    </a:cubicBezTo>
                    <a:cubicBezTo>
                      <a:pt x="260" y="395"/>
                      <a:pt x="278" y="424"/>
                      <a:pt x="255" y="462"/>
                    </a:cubicBezTo>
                    <a:cubicBezTo>
                      <a:pt x="243" y="482"/>
                      <a:pt x="242" y="501"/>
                      <a:pt x="147" y="510"/>
                    </a:cubicBezTo>
                    <a:cubicBezTo>
                      <a:pt x="102" y="518"/>
                      <a:pt x="76" y="523"/>
                      <a:pt x="76" y="523"/>
                    </a:cubicBezTo>
                    <a:cubicBezTo>
                      <a:pt x="76" y="523"/>
                      <a:pt x="27" y="524"/>
                      <a:pt x="21" y="560"/>
                    </a:cubicBezTo>
                    <a:cubicBezTo>
                      <a:pt x="10" y="590"/>
                      <a:pt x="0" y="636"/>
                      <a:pt x="11" y="666"/>
                    </a:cubicBezTo>
                    <a:cubicBezTo>
                      <a:pt x="12" y="688"/>
                      <a:pt x="14" y="707"/>
                      <a:pt x="55" y="721"/>
                    </a:cubicBezTo>
                    <a:cubicBezTo>
                      <a:pt x="73" y="730"/>
                      <a:pt x="170" y="763"/>
                      <a:pt x="170" y="763"/>
                    </a:cubicBezTo>
                    <a:cubicBezTo>
                      <a:pt x="170" y="763"/>
                      <a:pt x="212" y="763"/>
                      <a:pt x="228" y="826"/>
                    </a:cubicBezTo>
                    <a:cubicBezTo>
                      <a:pt x="231" y="853"/>
                      <a:pt x="241" y="856"/>
                      <a:pt x="207" y="899"/>
                    </a:cubicBezTo>
                    <a:cubicBezTo>
                      <a:pt x="193" y="921"/>
                      <a:pt x="144" y="992"/>
                      <a:pt x="144" y="992"/>
                    </a:cubicBezTo>
                    <a:cubicBezTo>
                      <a:pt x="144" y="992"/>
                      <a:pt x="115" y="1022"/>
                      <a:pt x="138" y="1067"/>
                    </a:cubicBezTo>
                    <a:cubicBezTo>
                      <a:pt x="154" y="1095"/>
                      <a:pt x="178" y="1121"/>
                      <a:pt x="208" y="1142"/>
                    </a:cubicBezTo>
                    <a:cubicBezTo>
                      <a:pt x="227" y="1153"/>
                      <a:pt x="223" y="1165"/>
                      <a:pt x="275" y="1144"/>
                    </a:cubicBezTo>
                    <a:cubicBezTo>
                      <a:pt x="294" y="1137"/>
                      <a:pt x="384" y="1092"/>
                      <a:pt x="384" y="1092"/>
                    </a:cubicBezTo>
                    <a:cubicBezTo>
                      <a:pt x="384" y="1092"/>
                      <a:pt x="418" y="1061"/>
                      <a:pt x="460" y="1091"/>
                    </a:cubicBezTo>
                    <a:cubicBezTo>
                      <a:pt x="478" y="1103"/>
                      <a:pt x="498" y="1119"/>
                      <a:pt x="507" y="1163"/>
                    </a:cubicBezTo>
                    <a:cubicBezTo>
                      <a:pt x="510" y="1188"/>
                      <a:pt x="524" y="1272"/>
                      <a:pt x="524" y="1272"/>
                    </a:cubicBezTo>
                    <a:cubicBezTo>
                      <a:pt x="524" y="1272"/>
                      <a:pt x="513" y="1328"/>
                      <a:pt x="604" y="1336"/>
                    </a:cubicBezTo>
                    <a:cubicBezTo>
                      <a:pt x="628" y="1339"/>
                      <a:pt x="669" y="1334"/>
                      <a:pt x="669" y="1334"/>
                    </a:cubicBezTo>
                    <a:cubicBezTo>
                      <a:pt x="669" y="1334"/>
                      <a:pt x="704" y="1339"/>
                      <a:pt x="722" y="1292"/>
                    </a:cubicBezTo>
                    <a:cubicBezTo>
                      <a:pt x="728" y="1276"/>
                      <a:pt x="770" y="1155"/>
                      <a:pt x="770" y="1155"/>
                    </a:cubicBezTo>
                    <a:lnTo>
                      <a:pt x="776" y="1128"/>
                    </a:lnTo>
                    <a:lnTo>
                      <a:pt x="809" y="1118"/>
                    </a:lnTo>
                    <a:lnTo>
                      <a:pt x="824" y="1113"/>
                    </a:lnTo>
                    <a:lnTo>
                      <a:pt x="854" y="1103"/>
                    </a:lnTo>
                    <a:lnTo>
                      <a:pt x="875" y="1122"/>
                    </a:lnTo>
                    <a:cubicBezTo>
                      <a:pt x="875" y="1122"/>
                      <a:pt x="980" y="1195"/>
                      <a:pt x="994" y="1205"/>
                    </a:cubicBezTo>
                    <a:cubicBezTo>
                      <a:pt x="1036" y="1231"/>
                      <a:pt x="1062" y="1207"/>
                      <a:pt x="1062" y="1207"/>
                    </a:cubicBezTo>
                    <a:cubicBezTo>
                      <a:pt x="1062" y="1207"/>
                      <a:pt x="1098" y="1187"/>
                      <a:pt x="1115" y="1171"/>
                    </a:cubicBezTo>
                    <a:cubicBezTo>
                      <a:pt x="1184" y="1111"/>
                      <a:pt x="1144" y="1072"/>
                      <a:pt x="1144" y="1072"/>
                    </a:cubicBezTo>
                    <a:cubicBezTo>
                      <a:pt x="1144" y="1072"/>
                      <a:pt x="1105" y="995"/>
                      <a:pt x="1093" y="974"/>
                    </a:cubicBezTo>
                    <a:cubicBezTo>
                      <a:pt x="1075" y="933"/>
                      <a:pt x="1081" y="908"/>
                      <a:pt x="1089" y="888"/>
                    </a:cubicBezTo>
                    <a:cubicBezTo>
                      <a:pt x="1106" y="839"/>
                      <a:pt x="1151" y="844"/>
                      <a:pt x="1151" y="844"/>
                    </a:cubicBezTo>
                    <a:cubicBezTo>
                      <a:pt x="1151" y="844"/>
                      <a:pt x="1250" y="828"/>
                      <a:pt x="1270" y="823"/>
                    </a:cubicBezTo>
                    <a:cubicBezTo>
                      <a:pt x="1325" y="810"/>
                      <a:pt x="1314" y="802"/>
                      <a:pt x="1324" y="782"/>
                    </a:cubicBezTo>
                    <a:cubicBezTo>
                      <a:pt x="1335" y="748"/>
                      <a:pt x="1340" y="713"/>
                      <a:pt x="1337" y="680"/>
                    </a:cubicBezTo>
                    <a:close/>
                    <a:moveTo>
                      <a:pt x="1043" y="863"/>
                    </a:moveTo>
                    <a:cubicBezTo>
                      <a:pt x="993" y="962"/>
                      <a:pt x="906" y="1035"/>
                      <a:pt x="800" y="1070"/>
                    </a:cubicBezTo>
                    <a:cubicBezTo>
                      <a:pt x="759" y="1083"/>
                      <a:pt x="716" y="1090"/>
                      <a:pt x="672" y="1090"/>
                    </a:cubicBezTo>
                    <a:cubicBezTo>
                      <a:pt x="491" y="1090"/>
                      <a:pt x="332" y="974"/>
                      <a:pt x="276" y="801"/>
                    </a:cubicBezTo>
                    <a:cubicBezTo>
                      <a:pt x="242" y="695"/>
                      <a:pt x="251" y="582"/>
                      <a:pt x="301" y="483"/>
                    </a:cubicBezTo>
                    <a:cubicBezTo>
                      <a:pt x="352" y="384"/>
                      <a:pt x="438" y="311"/>
                      <a:pt x="544" y="276"/>
                    </a:cubicBezTo>
                    <a:cubicBezTo>
                      <a:pt x="586" y="263"/>
                      <a:pt x="629" y="256"/>
                      <a:pt x="673" y="256"/>
                    </a:cubicBezTo>
                    <a:cubicBezTo>
                      <a:pt x="854" y="256"/>
                      <a:pt x="1013" y="372"/>
                      <a:pt x="1069" y="545"/>
                    </a:cubicBezTo>
                    <a:cubicBezTo>
                      <a:pt x="1103" y="651"/>
                      <a:pt x="1094" y="764"/>
                      <a:pt x="1043" y="863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sp>
          <p:nvSpPr>
            <p:cNvPr id="24" name="Rectangle 13">
              <a:extLst>
                <a:ext uri="{FF2B5EF4-FFF2-40B4-BE49-F238E27FC236}">
                  <a16:creationId xmlns="" xmlns:a16="http://schemas.microsoft.com/office/drawing/2014/main" id="{9A663129-AC7A-4784-91B3-EAE86E102779}"/>
                </a:ext>
              </a:extLst>
            </p:cNvPr>
            <p:cNvSpPr/>
            <p:nvPr/>
          </p:nvSpPr>
          <p:spPr>
            <a:xfrm>
              <a:off x="1038113" y="4149080"/>
              <a:ext cx="2041279" cy="570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ctr" anchorCtr="0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주제에 맞는 요구사항 분석</a:t>
              </a:r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(9/12~14)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cxnSp>
          <p:nvCxnSpPr>
            <p:cNvPr id="25" name="Straight Connector 37">
              <a:extLst>
                <a:ext uri="{FF2B5EF4-FFF2-40B4-BE49-F238E27FC236}">
                  <a16:creationId xmlns="" xmlns:a16="http://schemas.microsoft.com/office/drawing/2014/main" id="{E802DB3D-337A-4DE2-82E8-5CF7DEA0E89A}"/>
                </a:ext>
              </a:extLst>
            </p:cNvPr>
            <p:cNvCxnSpPr/>
            <p:nvPr/>
          </p:nvCxnSpPr>
          <p:spPr>
            <a:xfrm>
              <a:off x="2035406" y="3945315"/>
              <a:ext cx="0" cy="381000"/>
            </a:xfrm>
            <a:prstGeom prst="line">
              <a:avLst/>
            </a:prstGeom>
            <a:ln w="12700" cmpd="sng">
              <a:solidFill>
                <a:schemeClr val="tx2">
                  <a:lumMod val="50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101">
            <a:extLst>
              <a:ext uri="{FF2B5EF4-FFF2-40B4-BE49-F238E27FC236}">
                <a16:creationId xmlns="" xmlns:a16="http://schemas.microsoft.com/office/drawing/2014/main" id="{5A25A988-20F4-43EB-A05F-246164F239DF}"/>
              </a:ext>
            </a:extLst>
          </p:cNvPr>
          <p:cNvGrpSpPr/>
          <p:nvPr/>
        </p:nvGrpSpPr>
        <p:grpSpPr>
          <a:xfrm>
            <a:off x="4068481" y="2899018"/>
            <a:ext cx="667992" cy="603485"/>
            <a:chOff x="450432" y="2399928"/>
            <a:chExt cx="778554" cy="668156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65908E4B-1DE5-41EC-AAFA-C0F6A32FA71D}"/>
                </a:ext>
              </a:extLst>
            </p:cNvPr>
            <p:cNvSpPr txBox="1"/>
            <p:nvPr/>
          </p:nvSpPr>
          <p:spPr>
            <a:xfrm>
              <a:off x="450432" y="2761617"/>
              <a:ext cx="778554" cy="30646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JM" sz="1200" b="1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  <a:cs typeface="Calibri"/>
                </a:rPr>
                <a:t>3</a:t>
              </a:r>
            </a:p>
          </p:txBody>
        </p:sp>
        <p:cxnSp>
          <p:nvCxnSpPr>
            <p:cNvPr id="32" name="Straight Connector 37">
              <a:extLst>
                <a:ext uri="{FF2B5EF4-FFF2-40B4-BE49-F238E27FC236}">
                  <a16:creationId xmlns="" xmlns:a16="http://schemas.microsoft.com/office/drawing/2014/main" id="{CF37CA3D-40B3-42F8-ADC8-4BA8A2B052E8}"/>
                </a:ext>
              </a:extLst>
            </p:cNvPr>
            <p:cNvCxnSpPr/>
            <p:nvPr/>
          </p:nvCxnSpPr>
          <p:spPr>
            <a:xfrm>
              <a:off x="827584" y="2399928"/>
              <a:ext cx="0" cy="381000"/>
            </a:xfrm>
            <a:prstGeom prst="line">
              <a:avLst/>
            </a:prstGeom>
            <a:ln w="12700" cmpd="sng">
              <a:solidFill>
                <a:schemeClr val="tx2">
                  <a:lumMod val="50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44">
            <a:extLst>
              <a:ext uri="{FF2B5EF4-FFF2-40B4-BE49-F238E27FC236}">
                <a16:creationId xmlns="" xmlns:a16="http://schemas.microsoft.com/office/drawing/2014/main" id="{DFD55E71-5B81-474B-858B-A8DA11D8213D}"/>
              </a:ext>
            </a:extLst>
          </p:cNvPr>
          <p:cNvGrpSpPr/>
          <p:nvPr/>
        </p:nvGrpSpPr>
        <p:grpSpPr>
          <a:xfrm>
            <a:off x="4055791" y="1677666"/>
            <a:ext cx="782170" cy="845560"/>
            <a:chOff x="5632939" y="2272234"/>
            <a:chExt cx="914400" cy="939018"/>
          </a:xfrm>
        </p:grpSpPr>
        <p:sp>
          <p:nvSpPr>
            <p:cNvPr id="34" name="Oval 14">
              <a:extLst>
                <a:ext uri="{FF2B5EF4-FFF2-40B4-BE49-F238E27FC236}">
                  <a16:creationId xmlns="" xmlns:a16="http://schemas.microsoft.com/office/drawing/2014/main" id="{D25D5BC5-8B2F-436B-93A7-F509BCDAC010}"/>
                </a:ext>
              </a:extLst>
            </p:cNvPr>
            <p:cNvSpPr/>
            <p:nvPr/>
          </p:nvSpPr>
          <p:spPr>
            <a:xfrm>
              <a:off x="5632939" y="2272234"/>
              <a:ext cx="914400" cy="93901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grpSp>
          <p:nvGrpSpPr>
            <p:cNvPr id="35" name="Group 15">
              <a:extLst>
                <a:ext uri="{FF2B5EF4-FFF2-40B4-BE49-F238E27FC236}">
                  <a16:creationId xmlns="" xmlns:a16="http://schemas.microsoft.com/office/drawing/2014/main" id="{BE0B1292-C2FC-416F-87B6-C59E6F207B4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41254" y="2462437"/>
              <a:ext cx="498694" cy="558611"/>
              <a:chOff x="3415" y="1072"/>
              <a:chExt cx="541" cy="606"/>
            </a:xfrm>
            <a:solidFill>
              <a:schemeClr val="bg1"/>
            </a:solidFill>
          </p:grpSpPr>
          <p:sp>
            <p:nvSpPr>
              <p:cNvPr id="36" name="Freeform 16">
                <a:extLst>
                  <a:ext uri="{FF2B5EF4-FFF2-40B4-BE49-F238E27FC236}">
                    <a16:creationId xmlns="" xmlns:a16="http://schemas.microsoft.com/office/drawing/2014/main" id="{D67BB0BE-3817-46EA-AB72-22B8EAA95E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18" y="1151"/>
                <a:ext cx="335" cy="450"/>
              </a:xfrm>
              <a:custGeom>
                <a:avLst/>
                <a:gdLst>
                  <a:gd name="T0" fmla="*/ 1129 w 1467"/>
                  <a:gd name="T1" fmla="*/ 1975 h 1975"/>
                  <a:gd name="T2" fmla="*/ 339 w 1467"/>
                  <a:gd name="T3" fmla="*/ 1975 h 1975"/>
                  <a:gd name="T4" fmla="*/ 282 w 1467"/>
                  <a:gd name="T5" fmla="*/ 1919 h 1975"/>
                  <a:gd name="T6" fmla="*/ 282 w 1467"/>
                  <a:gd name="T7" fmla="*/ 1311 h 1975"/>
                  <a:gd name="T8" fmla="*/ 0 w 1467"/>
                  <a:gd name="T9" fmla="*/ 733 h 1975"/>
                  <a:gd name="T10" fmla="*/ 734 w 1467"/>
                  <a:gd name="T11" fmla="*/ 0 h 1975"/>
                  <a:gd name="T12" fmla="*/ 1467 w 1467"/>
                  <a:gd name="T13" fmla="*/ 733 h 1975"/>
                  <a:gd name="T14" fmla="*/ 1185 w 1467"/>
                  <a:gd name="T15" fmla="*/ 1311 h 1975"/>
                  <a:gd name="T16" fmla="*/ 1185 w 1467"/>
                  <a:gd name="T17" fmla="*/ 1919 h 1975"/>
                  <a:gd name="T18" fmla="*/ 1129 w 1467"/>
                  <a:gd name="T19" fmla="*/ 1975 h 1975"/>
                  <a:gd name="T20" fmla="*/ 395 w 1467"/>
                  <a:gd name="T21" fmla="*/ 1862 h 1975"/>
                  <a:gd name="T22" fmla="*/ 1072 w 1467"/>
                  <a:gd name="T23" fmla="*/ 1862 h 1975"/>
                  <a:gd name="T24" fmla="*/ 1072 w 1467"/>
                  <a:gd name="T25" fmla="*/ 1283 h 1975"/>
                  <a:gd name="T26" fmla="*/ 1096 w 1467"/>
                  <a:gd name="T27" fmla="*/ 1237 h 1975"/>
                  <a:gd name="T28" fmla="*/ 1355 w 1467"/>
                  <a:gd name="T29" fmla="*/ 733 h 1975"/>
                  <a:gd name="T30" fmla="*/ 734 w 1467"/>
                  <a:gd name="T31" fmla="*/ 113 h 1975"/>
                  <a:gd name="T32" fmla="*/ 113 w 1467"/>
                  <a:gd name="T33" fmla="*/ 733 h 1975"/>
                  <a:gd name="T34" fmla="*/ 372 w 1467"/>
                  <a:gd name="T35" fmla="*/ 1237 h 1975"/>
                  <a:gd name="T36" fmla="*/ 395 w 1467"/>
                  <a:gd name="T37" fmla="*/ 1283 h 1975"/>
                  <a:gd name="T38" fmla="*/ 395 w 1467"/>
                  <a:gd name="T39" fmla="*/ 1862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67" h="1975">
                    <a:moveTo>
                      <a:pt x="1129" y="1975"/>
                    </a:moveTo>
                    <a:lnTo>
                      <a:pt x="339" y="1975"/>
                    </a:lnTo>
                    <a:cubicBezTo>
                      <a:pt x="308" y="1975"/>
                      <a:pt x="282" y="1950"/>
                      <a:pt x="282" y="1919"/>
                    </a:cubicBezTo>
                    <a:lnTo>
                      <a:pt x="282" y="1311"/>
                    </a:lnTo>
                    <a:cubicBezTo>
                      <a:pt x="105" y="1172"/>
                      <a:pt x="0" y="958"/>
                      <a:pt x="0" y="733"/>
                    </a:cubicBezTo>
                    <a:cubicBezTo>
                      <a:pt x="0" y="329"/>
                      <a:pt x="329" y="0"/>
                      <a:pt x="734" y="0"/>
                    </a:cubicBezTo>
                    <a:cubicBezTo>
                      <a:pt x="1138" y="0"/>
                      <a:pt x="1467" y="329"/>
                      <a:pt x="1467" y="733"/>
                    </a:cubicBezTo>
                    <a:cubicBezTo>
                      <a:pt x="1467" y="958"/>
                      <a:pt x="1362" y="1172"/>
                      <a:pt x="1185" y="1311"/>
                    </a:cubicBezTo>
                    <a:lnTo>
                      <a:pt x="1185" y="1919"/>
                    </a:lnTo>
                    <a:cubicBezTo>
                      <a:pt x="1185" y="1950"/>
                      <a:pt x="1160" y="1975"/>
                      <a:pt x="1129" y="1975"/>
                    </a:cubicBezTo>
                    <a:close/>
                    <a:moveTo>
                      <a:pt x="395" y="1862"/>
                    </a:moveTo>
                    <a:lnTo>
                      <a:pt x="1072" y="1862"/>
                    </a:lnTo>
                    <a:lnTo>
                      <a:pt x="1072" y="1283"/>
                    </a:lnTo>
                    <a:cubicBezTo>
                      <a:pt x="1072" y="1264"/>
                      <a:pt x="1081" y="1247"/>
                      <a:pt x="1096" y="1237"/>
                    </a:cubicBezTo>
                    <a:cubicBezTo>
                      <a:pt x="1258" y="1120"/>
                      <a:pt x="1355" y="932"/>
                      <a:pt x="1355" y="733"/>
                    </a:cubicBezTo>
                    <a:cubicBezTo>
                      <a:pt x="1355" y="391"/>
                      <a:pt x="1076" y="113"/>
                      <a:pt x="734" y="113"/>
                    </a:cubicBezTo>
                    <a:cubicBezTo>
                      <a:pt x="391" y="113"/>
                      <a:pt x="113" y="391"/>
                      <a:pt x="113" y="733"/>
                    </a:cubicBezTo>
                    <a:cubicBezTo>
                      <a:pt x="113" y="932"/>
                      <a:pt x="209" y="1120"/>
                      <a:pt x="372" y="1237"/>
                    </a:cubicBezTo>
                    <a:cubicBezTo>
                      <a:pt x="386" y="1248"/>
                      <a:pt x="395" y="1264"/>
                      <a:pt x="395" y="1283"/>
                    </a:cubicBezTo>
                    <a:lnTo>
                      <a:pt x="395" y="1862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="" xmlns:a16="http://schemas.microsoft.com/office/drawing/2014/main" id="{DBE9FC07-32E0-432F-8C37-AA1D9F1EB6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95" y="1575"/>
                <a:ext cx="180" cy="103"/>
              </a:xfrm>
              <a:custGeom>
                <a:avLst/>
                <a:gdLst>
                  <a:gd name="T0" fmla="*/ 395 w 790"/>
                  <a:gd name="T1" fmla="*/ 452 h 452"/>
                  <a:gd name="T2" fmla="*/ 0 w 790"/>
                  <a:gd name="T3" fmla="*/ 57 h 452"/>
                  <a:gd name="T4" fmla="*/ 56 w 790"/>
                  <a:gd name="T5" fmla="*/ 0 h 452"/>
                  <a:gd name="T6" fmla="*/ 733 w 790"/>
                  <a:gd name="T7" fmla="*/ 0 h 452"/>
                  <a:gd name="T8" fmla="*/ 790 w 790"/>
                  <a:gd name="T9" fmla="*/ 57 h 452"/>
                  <a:gd name="T10" fmla="*/ 395 w 790"/>
                  <a:gd name="T11" fmla="*/ 452 h 452"/>
                  <a:gd name="T12" fmla="*/ 125 w 790"/>
                  <a:gd name="T13" fmla="*/ 113 h 452"/>
                  <a:gd name="T14" fmla="*/ 395 w 790"/>
                  <a:gd name="T15" fmla="*/ 339 h 452"/>
                  <a:gd name="T16" fmla="*/ 664 w 790"/>
                  <a:gd name="T17" fmla="*/ 113 h 452"/>
                  <a:gd name="T18" fmla="*/ 125 w 790"/>
                  <a:gd name="T19" fmla="*/ 113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90" h="452">
                    <a:moveTo>
                      <a:pt x="395" y="452"/>
                    </a:moveTo>
                    <a:cubicBezTo>
                      <a:pt x="167" y="452"/>
                      <a:pt x="0" y="192"/>
                      <a:pt x="0" y="57"/>
                    </a:cubicBezTo>
                    <a:cubicBezTo>
                      <a:pt x="0" y="26"/>
                      <a:pt x="25" y="0"/>
                      <a:pt x="56" y="0"/>
                    </a:cubicBezTo>
                    <a:lnTo>
                      <a:pt x="733" y="0"/>
                    </a:lnTo>
                    <a:cubicBezTo>
                      <a:pt x="764" y="0"/>
                      <a:pt x="790" y="26"/>
                      <a:pt x="790" y="57"/>
                    </a:cubicBezTo>
                    <a:cubicBezTo>
                      <a:pt x="790" y="192"/>
                      <a:pt x="623" y="452"/>
                      <a:pt x="395" y="452"/>
                    </a:cubicBezTo>
                    <a:close/>
                    <a:moveTo>
                      <a:pt x="125" y="113"/>
                    </a:moveTo>
                    <a:cubicBezTo>
                      <a:pt x="161" y="206"/>
                      <a:pt x="267" y="339"/>
                      <a:pt x="395" y="339"/>
                    </a:cubicBezTo>
                    <a:cubicBezTo>
                      <a:pt x="522" y="339"/>
                      <a:pt x="628" y="206"/>
                      <a:pt x="664" y="113"/>
                    </a:cubicBezTo>
                    <a:lnTo>
                      <a:pt x="125" y="113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="" xmlns:a16="http://schemas.microsoft.com/office/drawing/2014/main" id="{52F6EC3A-AF7D-4790-B3F4-F8D2BC8FE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" y="1447"/>
                <a:ext cx="180" cy="25"/>
              </a:xfrm>
              <a:custGeom>
                <a:avLst/>
                <a:gdLst>
                  <a:gd name="T0" fmla="*/ 733 w 790"/>
                  <a:gd name="T1" fmla="*/ 113 h 113"/>
                  <a:gd name="T2" fmla="*/ 56 w 790"/>
                  <a:gd name="T3" fmla="*/ 113 h 113"/>
                  <a:gd name="T4" fmla="*/ 0 w 790"/>
                  <a:gd name="T5" fmla="*/ 56 h 113"/>
                  <a:gd name="T6" fmla="*/ 56 w 790"/>
                  <a:gd name="T7" fmla="*/ 0 h 113"/>
                  <a:gd name="T8" fmla="*/ 733 w 790"/>
                  <a:gd name="T9" fmla="*/ 0 h 113"/>
                  <a:gd name="T10" fmla="*/ 790 w 790"/>
                  <a:gd name="T11" fmla="*/ 56 h 113"/>
                  <a:gd name="T12" fmla="*/ 733 w 790"/>
                  <a:gd name="T13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0" h="113">
                    <a:moveTo>
                      <a:pt x="733" y="113"/>
                    </a:moveTo>
                    <a:lnTo>
                      <a:pt x="56" y="113"/>
                    </a:lnTo>
                    <a:cubicBezTo>
                      <a:pt x="25" y="113"/>
                      <a:pt x="0" y="87"/>
                      <a:pt x="0" y="56"/>
                    </a:cubicBezTo>
                    <a:cubicBezTo>
                      <a:pt x="0" y="25"/>
                      <a:pt x="25" y="0"/>
                      <a:pt x="56" y="0"/>
                    </a:cubicBezTo>
                    <a:lnTo>
                      <a:pt x="733" y="0"/>
                    </a:lnTo>
                    <a:cubicBezTo>
                      <a:pt x="764" y="0"/>
                      <a:pt x="790" y="25"/>
                      <a:pt x="790" y="56"/>
                    </a:cubicBezTo>
                    <a:cubicBezTo>
                      <a:pt x="790" y="87"/>
                      <a:pt x="764" y="113"/>
                      <a:pt x="733" y="113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="" xmlns:a16="http://schemas.microsoft.com/office/drawing/2014/main" id="{4EFA6805-8258-44AD-8134-39E2B12D97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58"/>
                <a:ext cx="182" cy="53"/>
              </a:xfrm>
              <a:custGeom>
                <a:avLst/>
                <a:gdLst>
                  <a:gd name="T0" fmla="*/ 738 w 799"/>
                  <a:gd name="T1" fmla="*/ 230 h 230"/>
                  <a:gd name="T2" fmla="*/ 729 w 799"/>
                  <a:gd name="T3" fmla="*/ 229 h 230"/>
                  <a:gd name="T4" fmla="*/ 52 w 799"/>
                  <a:gd name="T5" fmla="*/ 116 h 230"/>
                  <a:gd name="T6" fmla="*/ 5 w 799"/>
                  <a:gd name="T7" fmla="*/ 51 h 230"/>
                  <a:gd name="T8" fmla="*/ 70 w 799"/>
                  <a:gd name="T9" fmla="*/ 5 h 230"/>
                  <a:gd name="T10" fmla="*/ 748 w 799"/>
                  <a:gd name="T11" fmla="*/ 118 h 230"/>
                  <a:gd name="T12" fmla="*/ 794 w 799"/>
                  <a:gd name="T13" fmla="*/ 183 h 230"/>
                  <a:gd name="T14" fmla="*/ 738 w 799"/>
                  <a:gd name="T15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9" h="230">
                    <a:moveTo>
                      <a:pt x="738" y="230"/>
                    </a:moveTo>
                    <a:cubicBezTo>
                      <a:pt x="736" y="230"/>
                      <a:pt x="732" y="230"/>
                      <a:pt x="729" y="229"/>
                    </a:cubicBezTo>
                    <a:lnTo>
                      <a:pt x="52" y="116"/>
                    </a:lnTo>
                    <a:cubicBezTo>
                      <a:pt x="21" y="111"/>
                      <a:pt x="0" y="82"/>
                      <a:pt x="5" y="51"/>
                    </a:cubicBezTo>
                    <a:cubicBezTo>
                      <a:pt x="11" y="21"/>
                      <a:pt x="40" y="0"/>
                      <a:pt x="70" y="5"/>
                    </a:cubicBezTo>
                    <a:lnTo>
                      <a:pt x="748" y="118"/>
                    </a:lnTo>
                    <a:cubicBezTo>
                      <a:pt x="778" y="123"/>
                      <a:pt x="799" y="152"/>
                      <a:pt x="794" y="183"/>
                    </a:cubicBezTo>
                    <a:cubicBezTo>
                      <a:pt x="789" y="211"/>
                      <a:pt x="765" y="230"/>
                      <a:pt x="738" y="23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="" xmlns:a16="http://schemas.microsoft.com/office/drawing/2014/main" id="{DD401FFC-77BE-479B-82B3-4B6BFDBD4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510"/>
                <a:ext cx="182" cy="52"/>
              </a:xfrm>
              <a:custGeom>
                <a:avLst/>
                <a:gdLst>
                  <a:gd name="T0" fmla="*/ 738 w 799"/>
                  <a:gd name="T1" fmla="*/ 230 h 230"/>
                  <a:gd name="T2" fmla="*/ 729 w 799"/>
                  <a:gd name="T3" fmla="*/ 229 h 230"/>
                  <a:gd name="T4" fmla="*/ 52 w 799"/>
                  <a:gd name="T5" fmla="*/ 116 h 230"/>
                  <a:gd name="T6" fmla="*/ 5 w 799"/>
                  <a:gd name="T7" fmla="*/ 51 h 230"/>
                  <a:gd name="T8" fmla="*/ 70 w 799"/>
                  <a:gd name="T9" fmla="*/ 5 h 230"/>
                  <a:gd name="T10" fmla="*/ 748 w 799"/>
                  <a:gd name="T11" fmla="*/ 118 h 230"/>
                  <a:gd name="T12" fmla="*/ 794 w 799"/>
                  <a:gd name="T13" fmla="*/ 183 h 230"/>
                  <a:gd name="T14" fmla="*/ 738 w 799"/>
                  <a:gd name="T15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9" h="230">
                    <a:moveTo>
                      <a:pt x="738" y="230"/>
                    </a:moveTo>
                    <a:cubicBezTo>
                      <a:pt x="736" y="230"/>
                      <a:pt x="732" y="230"/>
                      <a:pt x="729" y="229"/>
                    </a:cubicBezTo>
                    <a:lnTo>
                      <a:pt x="52" y="116"/>
                    </a:lnTo>
                    <a:cubicBezTo>
                      <a:pt x="21" y="111"/>
                      <a:pt x="0" y="82"/>
                      <a:pt x="5" y="51"/>
                    </a:cubicBezTo>
                    <a:cubicBezTo>
                      <a:pt x="11" y="20"/>
                      <a:pt x="40" y="0"/>
                      <a:pt x="70" y="5"/>
                    </a:cubicBezTo>
                    <a:lnTo>
                      <a:pt x="748" y="118"/>
                    </a:lnTo>
                    <a:cubicBezTo>
                      <a:pt x="778" y="123"/>
                      <a:pt x="799" y="152"/>
                      <a:pt x="794" y="183"/>
                    </a:cubicBezTo>
                    <a:cubicBezTo>
                      <a:pt x="789" y="210"/>
                      <a:pt x="765" y="230"/>
                      <a:pt x="738" y="23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1" name="Freeform 21">
                <a:extLst>
                  <a:ext uri="{FF2B5EF4-FFF2-40B4-BE49-F238E27FC236}">
                    <a16:creationId xmlns="" xmlns:a16="http://schemas.microsoft.com/office/drawing/2014/main" id="{CF929360-E8A1-45A6-8A59-9983AEBF7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5" y="1318"/>
                <a:ext cx="77" cy="26"/>
              </a:xfrm>
              <a:custGeom>
                <a:avLst/>
                <a:gdLst>
                  <a:gd name="T0" fmla="*/ 283 w 339"/>
                  <a:gd name="T1" fmla="*/ 113 h 113"/>
                  <a:gd name="T2" fmla="*/ 57 w 339"/>
                  <a:gd name="T3" fmla="*/ 113 h 113"/>
                  <a:gd name="T4" fmla="*/ 0 w 339"/>
                  <a:gd name="T5" fmla="*/ 57 h 113"/>
                  <a:gd name="T6" fmla="*/ 57 w 339"/>
                  <a:gd name="T7" fmla="*/ 0 h 113"/>
                  <a:gd name="T8" fmla="*/ 283 w 339"/>
                  <a:gd name="T9" fmla="*/ 0 h 113"/>
                  <a:gd name="T10" fmla="*/ 339 w 339"/>
                  <a:gd name="T11" fmla="*/ 57 h 113"/>
                  <a:gd name="T12" fmla="*/ 283 w 339"/>
                  <a:gd name="T13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9" h="113">
                    <a:moveTo>
                      <a:pt x="283" y="113"/>
                    </a:moveTo>
                    <a:lnTo>
                      <a:pt x="57" y="113"/>
                    </a:lnTo>
                    <a:cubicBezTo>
                      <a:pt x="26" y="113"/>
                      <a:pt x="0" y="88"/>
                      <a:pt x="0" y="57"/>
                    </a:cubicBezTo>
                    <a:cubicBezTo>
                      <a:pt x="0" y="26"/>
                      <a:pt x="26" y="0"/>
                      <a:pt x="57" y="0"/>
                    </a:cubicBezTo>
                    <a:lnTo>
                      <a:pt x="283" y="0"/>
                    </a:lnTo>
                    <a:cubicBezTo>
                      <a:pt x="314" y="0"/>
                      <a:pt x="339" y="26"/>
                      <a:pt x="339" y="57"/>
                    </a:cubicBezTo>
                    <a:cubicBezTo>
                      <a:pt x="339" y="88"/>
                      <a:pt x="314" y="113"/>
                      <a:pt x="283" y="113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="" xmlns:a16="http://schemas.microsoft.com/office/drawing/2014/main" id="{82BDD7FF-24ED-4BCC-9C82-D866EB4B3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8" y="1318"/>
                <a:ext cx="78" cy="26"/>
              </a:xfrm>
              <a:custGeom>
                <a:avLst/>
                <a:gdLst>
                  <a:gd name="T0" fmla="*/ 283 w 339"/>
                  <a:gd name="T1" fmla="*/ 113 h 113"/>
                  <a:gd name="T2" fmla="*/ 57 w 339"/>
                  <a:gd name="T3" fmla="*/ 113 h 113"/>
                  <a:gd name="T4" fmla="*/ 0 w 339"/>
                  <a:gd name="T5" fmla="*/ 57 h 113"/>
                  <a:gd name="T6" fmla="*/ 57 w 339"/>
                  <a:gd name="T7" fmla="*/ 0 h 113"/>
                  <a:gd name="T8" fmla="*/ 283 w 339"/>
                  <a:gd name="T9" fmla="*/ 0 h 113"/>
                  <a:gd name="T10" fmla="*/ 339 w 339"/>
                  <a:gd name="T11" fmla="*/ 57 h 113"/>
                  <a:gd name="T12" fmla="*/ 283 w 339"/>
                  <a:gd name="T13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9" h="113">
                    <a:moveTo>
                      <a:pt x="283" y="113"/>
                    </a:moveTo>
                    <a:lnTo>
                      <a:pt x="57" y="113"/>
                    </a:lnTo>
                    <a:cubicBezTo>
                      <a:pt x="26" y="113"/>
                      <a:pt x="0" y="88"/>
                      <a:pt x="0" y="57"/>
                    </a:cubicBezTo>
                    <a:cubicBezTo>
                      <a:pt x="0" y="26"/>
                      <a:pt x="26" y="0"/>
                      <a:pt x="57" y="0"/>
                    </a:cubicBezTo>
                    <a:lnTo>
                      <a:pt x="283" y="0"/>
                    </a:lnTo>
                    <a:cubicBezTo>
                      <a:pt x="314" y="0"/>
                      <a:pt x="339" y="26"/>
                      <a:pt x="339" y="57"/>
                    </a:cubicBezTo>
                    <a:cubicBezTo>
                      <a:pt x="339" y="88"/>
                      <a:pt x="314" y="113"/>
                      <a:pt x="283" y="113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="" xmlns:a16="http://schemas.microsoft.com/office/drawing/2014/main" id="{C77C30AC-D618-4931-ACD4-42C861990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8" y="1072"/>
                <a:ext cx="55" cy="79"/>
              </a:xfrm>
              <a:custGeom>
                <a:avLst/>
                <a:gdLst>
                  <a:gd name="T0" fmla="*/ 177 w 241"/>
                  <a:gd name="T1" fmla="*/ 347 h 347"/>
                  <a:gd name="T2" fmla="*/ 127 w 241"/>
                  <a:gd name="T3" fmla="*/ 316 h 347"/>
                  <a:gd name="T4" fmla="*/ 14 w 241"/>
                  <a:gd name="T5" fmla="*/ 90 h 347"/>
                  <a:gd name="T6" fmla="*/ 39 w 241"/>
                  <a:gd name="T7" fmla="*/ 14 h 347"/>
                  <a:gd name="T8" fmla="*/ 115 w 241"/>
                  <a:gd name="T9" fmla="*/ 39 h 347"/>
                  <a:gd name="T10" fmla="*/ 228 w 241"/>
                  <a:gd name="T11" fmla="*/ 265 h 347"/>
                  <a:gd name="T12" fmla="*/ 202 w 241"/>
                  <a:gd name="T13" fmla="*/ 341 h 347"/>
                  <a:gd name="T14" fmla="*/ 177 w 241"/>
                  <a:gd name="T15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1" h="347">
                    <a:moveTo>
                      <a:pt x="177" y="347"/>
                    </a:moveTo>
                    <a:cubicBezTo>
                      <a:pt x="156" y="347"/>
                      <a:pt x="136" y="335"/>
                      <a:pt x="127" y="316"/>
                    </a:cubicBezTo>
                    <a:lnTo>
                      <a:pt x="14" y="90"/>
                    </a:lnTo>
                    <a:cubicBezTo>
                      <a:pt x="0" y="62"/>
                      <a:pt x="11" y="28"/>
                      <a:pt x="39" y="14"/>
                    </a:cubicBezTo>
                    <a:cubicBezTo>
                      <a:pt x="67" y="0"/>
                      <a:pt x="101" y="12"/>
                      <a:pt x="115" y="39"/>
                    </a:cubicBezTo>
                    <a:lnTo>
                      <a:pt x="228" y="265"/>
                    </a:lnTo>
                    <a:cubicBezTo>
                      <a:pt x="241" y="293"/>
                      <a:pt x="230" y="327"/>
                      <a:pt x="202" y="341"/>
                    </a:cubicBezTo>
                    <a:cubicBezTo>
                      <a:pt x="194" y="345"/>
                      <a:pt x="185" y="347"/>
                      <a:pt x="177" y="347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="" xmlns:a16="http://schemas.microsoft.com/office/drawing/2014/main" id="{B9E3C800-C305-4871-9B65-AECFE9CE6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8" y="1072"/>
                <a:ext cx="55" cy="79"/>
              </a:xfrm>
              <a:custGeom>
                <a:avLst/>
                <a:gdLst>
                  <a:gd name="T0" fmla="*/ 64 w 242"/>
                  <a:gd name="T1" fmla="*/ 347 h 347"/>
                  <a:gd name="T2" fmla="*/ 39 w 242"/>
                  <a:gd name="T3" fmla="*/ 341 h 347"/>
                  <a:gd name="T4" fmla="*/ 14 w 242"/>
                  <a:gd name="T5" fmla="*/ 265 h 347"/>
                  <a:gd name="T6" fmla="*/ 126 w 242"/>
                  <a:gd name="T7" fmla="*/ 39 h 347"/>
                  <a:gd name="T8" fmla="*/ 202 w 242"/>
                  <a:gd name="T9" fmla="*/ 14 h 347"/>
                  <a:gd name="T10" fmla="*/ 228 w 242"/>
                  <a:gd name="T11" fmla="*/ 89 h 347"/>
                  <a:gd name="T12" fmla="*/ 115 w 242"/>
                  <a:gd name="T13" fmla="*/ 315 h 347"/>
                  <a:gd name="T14" fmla="*/ 64 w 242"/>
                  <a:gd name="T15" fmla="*/ 347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347">
                    <a:moveTo>
                      <a:pt x="64" y="347"/>
                    </a:moveTo>
                    <a:cubicBezTo>
                      <a:pt x="56" y="347"/>
                      <a:pt x="47" y="345"/>
                      <a:pt x="39" y="341"/>
                    </a:cubicBezTo>
                    <a:cubicBezTo>
                      <a:pt x="11" y="327"/>
                      <a:pt x="0" y="293"/>
                      <a:pt x="14" y="265"/>
                    </a:cubicBezTo>
                    <a:lnTo>
                      <a:pt x="126" y="39"/>
                    </a:lnTo>
                    <a:cubicBezTo>
                      <a:pt x="141" y="11"/>
                      <a:pt x="175" y="0"/>
                      <a:pt x="202" y="14"/>
                    </a:cubicBezTo>
                    <a:cubicBezTo>
                      <a:pt x="230" y="28"/>
                      <a:pt x="242" y="62"/>
                      <a:pt x="228" y="89"/>
                    </a:cubicBezTo>
                    <a:lnTo>
                      <a:pt x="115" y="315"/>
                    </a:lnTo>
                    <a:cubicBezTo>
                      <a:pt x="105" y="335"/>
                      <a:pt x="85" y="347"/>
                      <a:pt x="64" y="347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="" xmlns:a16="http://schemas.microsoft.com/office/drawing/2014/main" id="{AD3AB1DD-3696-4758-BBF4-B15B38DFC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9" y="1175"/>
                <a:ext cx="81" cy="53"/>
              </a:xfrm>
              <a:custGeom>
                <a:avLst/>
                <a:gdLst>
                  <a:gd name="T0" fmla="*/ 290 w 355"/>
                  <a:gd name="T1" fmla="*/ 233 h 233"/>
                  <a:gd name="T2" fmla="*/ 265 w 355"/>
                  <a:gd name="T3" fmla="*/ 227 h 233"/>
                  <a:gd name="T4" fmla="*/ 39 w 355"/>
                  <a:gd name="T5" fmla="*/ 114 h 233"/>
                  <a:gd name="T6" fmla="*/ 14 w 355"/>
                  <a:gd name="T7" fmla="*/ 39 h 233"/>
                  <a:gd name="T8" fmla="*/ 90 w 355"/>
                  <a:gd name="T9" fmla="*/ 13 h 233"/>
                  <a:gd name="T10" fmla="*/ 316 w 355"/>
                  <a:gd name="T11" fmla="*/ 126 h 233"/>
                  <a:gd name="T12" fmla="*/ 341 w 355"/>
                  <a:gd name="T13" fmla="*/ 202 h 233"/>
                  <a:gd name="T14" fmla="*/ 290 w 355"/>
                  <a:gd name="T15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5" h="233">
                    <a:moveTo>
                      <a:pt x="290" y="233"/>
                    </a:moveTo>
                    <a:cubicBezTo>
                      <a:pt x="282" y="233"/>
                      <a:pt x="274" y="231"/>
                      <a:pt x="265" y="227"/>
                    </a:cubicBezTo>
                    <a:lnTo>
                      <a:pt x="39" y="114"/>
                    </a:lnTo>
                    <a:cubicBezTo>
                      <a:pt x="11" y="100"/>
                      <a:pt x="0" y="67"/>
                      <a:pt x="14" y="39"/>
                    </a:cubicBezTo>
                    <a:cubicBezTo>
                      <a:pt x="28" y="11"/>
                      <a:pt x="62" y="0"/>
                      <a:pt x="90" y="13"/>
                    </a:cubicBezTo>
                    <a:lnTo>
                      <a:pt x="316" y="126"/>
                    </a:lnTo>
                    <a:cubicBezTo>
                      <a:pt x="344" y="140"/>
                      <a:pt x="355" y="174"/>
                      <a:pt x="341" y="202"/>
                    </a:cubicBezTo>
                    <a:cubicBezTo>
                      <a:pt x="331" y="222"/>
                      <a:pt x="311" y="233"/>
                      <a:pt x="290" y="233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="" xmlns:a16="http://schemas.microsoft.com/office/drawing/2014/main" id="{AF7A9ADF-3A5F-4BD9-9B25-4F72E3251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1" y="1175"/>
                <a:ext cx="81" cy="53"/>
              </a:xfrm>
              <a:custGeom>
                <a:avLst/>
                <a:gdLst>
                  <a:gd name="T0" fmla="*/ 64 w 354"/>
                  <a:gd name="T1" fmla="*/ 233 h 233"/>
                  <a:gd name="T2" fmla="*/ 13 w 354"/>
                  <a:gd name="T3" fmla="*/ 202 h 233"/>
                  <a:gd name="T4" fmla="*/ 39 w 354"/>
                  <a:gd name="T5" fmla="*/ 126 h 233"/>
                  <a:gd name="T6" fmla="*/ 265 w 354"/>
                  <a:gd name="T7" fmla="*/ 13 h 233"/>
                  <a:gd name="T8" fmla="*/ 340 w 354"/>
                  <a:gd name="T9" fmla="*/ 39 h 233"/>
                  <a:gd name="T10" fmla="*/ 315 w 354"/>
                  <a:gd name="T11" fmla="*/ 115 h 233"/>
                  <a:gd name="T12" fmla="*/ 89 w 354"/>
                  <a:gd name="T13" fmla="*/ 228 h 233"/>
                  <a:gd name="T14" fmla="*/ 64 w 354"/>
                  <a:gd name="T15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4" h="233">
                    <a:moveTo>
                      <a:pt x="64" y="233"/>
                    </a:moveTo>
                    <a:cubicBezTo>
                      <a:pt x="43" y="233"/>
                      <a:pt x="23" y="222"/>
                      <a:pt x="13" y="202"/>
                    </a:cubicBezTo>
                    <a:cubicBezTo>
                      <a:pt x="0" y="174"/>
                      <a:pt x="11" y="140"/>
                      <a:pt x="39" y="126"/>
                    </a:cubicBezTo>
                    <a:lnTo>
                      <a:pt x="265" y="13"/>
                    </a:lnTo>
                    <a:cubicBezTo>
                      <a:pt x="292" y="0"/>
                      <a:pt x="326" y="11"/>
                      <a:pt x="340" y="39"/>
                    </a:cubicBezTo>
                    <a:cubicBezTo>
                      <a:pt x="354" y="67"/>
                      <a:pt x="343" y="101"/>
                      <a:pt x="315" y="115"/>
                    </a:cubicBezTo>
                    <a:lnTo>
                      <a:pt x="89" y="228"/>
                    </a:lnTo>
                    <a:cubicBezTo>
                      <a:pt x="81" y="231"/>
                      <a:pt x="72" y="233"/>
                      <a:pt x="64" y="233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47" name="그룹 112">
            <a:extLst>
              <a:ext uri="{FF2B5EF4-FFF2-40B4-BE49-F238E27FC236}">
                <a16:creationId xmlns="" xmlns:a16="http://schemas.microsoft.com/office/drawing/2014/main" id="{C0AAB622-F386-406C-9258-924F1394E2FE}"/>
              </a:ext>
            </a:extLst>
          </p:cNvPr>
          <p:cNvGrpSpPr/>
          <p:nvPr/>
        </p:nvGrpSpPr>
        <p:grpSpPr>
          <a:xfrm>
            <a:off x="7201798" y="2489990"/>
            <a:ext cx="1751399" cy="1039822"/>
            <a:chOff x="-388731" y="1916832"/>
            <a:chExt cx="2041279" cy="1151252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06AC2FA3-F07C-4899-814E-DEC9F33F86A8}"/>
                </a:ext>
              </a:extLst>
            </p:cNvPr>
            <p:cNvSpPr txBox="1"/>
            <p:nvPr/>
          </p:nvSpPr>
          <p:spPr>
            <a:xfrm>
              <a:off x="450432" y="2761617"/>
              <a:ext cx="778554" cy="30646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JM" sz="1200" b="1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  <a:cs typeface="Calibri"/>
                </a:rPr>
                <a:t>5</a:t>
              </a:r>
            </a:p>
          </p:txBody>
        </p:sp>
        <p:cxnSp>
          <p:nvCxnSpPr>
            <p:cNvPr id="49" name="Straight Connector 37">
              <a:extLst>
                <a:ext uri="{FF2B5EF4-FFF2-40B4-BE49-F238E27FC236}">
                  <a16:creationId xmlns="" xmlns:a16="http://schemas.microsoft.com/office/drawing/2014/main" id="{5F655FCA-B29D-488B-B2D6-119CEF18842B}"/>
                </a:ext>
              </a:extLst>
            </p:cNvPr>
            <p:cNvCxnSpPr/>
            <p:nvPr/>
          </p:nvCxnSpPr>
          <p:spPr>
            <a:xfrm>
              <a:off x="827584" y="2399928"/>
              <a:ext cx="0" cy="381000"/>
            </a:xfrm>
            <a:prstGeom prst="line">
              <a:avLst/>
            </a:prstGeom>
            <a:ln w="12700" cmpd="sng">
              <a:solidFill>
                <a:schemeClr val="tx2">
                  <a:lumMod val="50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13">
              <a:extLst>
                <a:ext uri="{FF2B5EF4-FFF2-40B4-BE49-F238E27FC236}">
                  <a16:creationId xmlns="" xmlns:a16="http://schemas.microsoft.com/office/drawing/2014/main" id="{051E615D-03DE-4D2A-B01E-0DAA63024C8E}"/>
                </a:ext>
              </a:extLst>
            </p:cNvPr>
            <p:cNvSpPr/>
            <p:nvPr/>
          </p:nvSpPr>
          <p:spPr>
            <a:xfrm>
              <a:off x="-388731" y="1916832"/>
              <a:ext cx="2041279" cy="5703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ctr" anchorCtr="0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시스템 디버깅 및 테스트</a:t>
              </a:r>
              <a:endPara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(10/7~10/10)</a:t>
              </a:r>
              <a:endPara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30">
            <a:extLst>
              <a:ext uri="{FF2B5EF4-FFF2-40B4-BE49-F238E27FC236}">
                <a16:creationId xmlns="" xmlns:a16="http://schemas.microsoft.com/office/drawing/2014/main" id="{288AFB07-804C-4CF8-96B0-5FCDA8332888}"/>
              </a:ext>
            </a:extLst>
          </p:cNvPr>
          <p:cNvGrpSpPr/>
          <p:nvPr/>
        </p:nvGrpSpPr>
        <p:grpSpPr>
          <a:xfrm>
            <a:off x="7758998" y="1708575"/>
            <a:ext cx="810014" cy="852704"/>
            <a:chOff x="1378903" y="3335431"/>
            <a:chExt cx="900000" cy="900000"/>
          </a:xfrm>
        </p:grpSpPr>
        <p:sp>
          <p:nvSpPr>
            <p:cNvPr id="52" name="Oval 12">
              <a:extLst>
                <a:ext uri="{FF2B5EF4-FFF2-40B4-BE49-F238E27FC236}">
                  <a16:creationId xmlns="" xmlns:a16="http://schemas.microsoft.com/office/drawing/2014/main" id="{67D70ABC-D6BA-43A4-BEA0-85483A72F364}"/>
                </a:ext>
              </a:extLst>
            </p:cNvPr>
            <p:cNvSpPr/>
            <p:nvPr/>
          </p:nvSpPr>
          <p:spPr>
            <a:xfrm>
              <a:off x="1378903" y="3335431"/>
              <a:ext cx="900000" cy="90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3" name="Freeform 5">
              <a:extLst>
                <a:ext uri="{FF2B5EF4-FFF2-40B4-BE49-F238E27FC236}">
                  <a16:creationId xmlns="" xmlns:a16="http://schemas.microsoft.com/office/drawing/2014/main" id="{2D077C14-420C-4FDB-8F11-E6EAF9F74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1720" y="3520663"/>
              <a:ext cx="538550" cy="537377"/>
            </a:xfrm>
            <a:custGeom>
              <a:avLst/>
              <a:gdLst>
                <a:gd name="T0" fmla="*/ 1431 w 2022"/>
                <a:gd name="T1" fmla="*/ 1161 h 2023"/>
                <a:gd name="T2" fmla="*/ 1406 w 2022"/>
                <a:gd name="T3" fmla="*/ 1136 h 2023"/>
                <a:gd name="T4" fmla="*/ 1398 w 2022"/>
                <a:gd name="T5" fmla="*/ 1128 h 2023"/>
                <a:gd name="T6" fmla="*/ 1500 w 2022"/>
                <a:gd name="T7" fmla="*/ 750 h 2023"/>
                <a:gd name="T8" fmla="*/ 750 w 2022"/>
                <a:gd name="T9" fmla="*/ 0 h 2023"/>
                <a:gd name="T10" fmla="*/ 0 w 2022"/>
                <a:gd name="T11" fmla="*/ 750 h 2023"/>
                <a:gd name="T12" fmla="*/ 750 w 2022"/>
                <a:gd name="T13" fmla="*/ 1500 h 2023"/>
                <a:gd name="T14" fmla="*/ 1126 w 2022"/>
                <a:gd name="T15" fmla="*/ 1399 h 2023"/>
                <a:gd name="T16" fmla="*/ 1134 w 2022"/>
                <a:gd name="T17" fmla="*/ 1408 h 2023"/>
                <a:gd name="T18" fmla="*/ 1160 w 2022"/>
                <a:gd name="T19" fmla="*/ 1434 h 2023"/>
                <a:gd name="T20" fmla="*/ 1315 w 2022"/>
                <a:gd name="T21" fmla="*/ 1319 h 2023"/>
                <a:gd name="T22" fmla="*/ 1431 w 2022"/>
                <a:gd name="T23" fmla="*/ 1161 h 2023"/>
                <a:gd name="T24" fmla="*/ 749 w 2022"/>
                <a:gd name="T25" fmla="*/ 1274 h 2023"/>
                <a:gd name="T26" fmla="*/ 226 w 2022"/>
                <a:gd name="T27" fmla="*/ 750 h 2023"/>
                <a:gd name="T28" fmla="*/ 749 w 2022"/>
                <a:gd name="T29" fmla="*/ 226 h 2023"/>
                <a:gd name="T30" fmla="*/ 1273 w 2022"/>
                <a:gd name="T31" fmla="*/ 750 h 2023"/>
                <a:gd name="T32" fmla="*/ 749 w 2022"/>
                <a:gd name="T33" fmla="*/ 1274 h 2023"/>
                <a:gd name="T34" fmla="*/ 1940 w 2022"/>
                <a:gd name="T35" fmla="*/ 1670 h 2023"/>
                <a:gd name="T36" fmla="*/ 1482 w 2022"/>
                <a:gd name="T37" fmla="*/ 1212 h 2023"/>
                <a:gd name="T38" fmla="*/ 1362 w 2022"/>
                <a:gd name="T39" fmla="*/ 1368 h 2023"/>
                <a:gd name="T40" fmla="*/ 1211 w 2022"/>
                <a:gd name="T41" fmla="*/ 1486 h 2023"/>
                <a:gd name="T42" fmla="*/ 1667 w 2022"/>
                <a:gd name="T43" fmla="*/ 1941 h 2023"/>
                <a:gd name="T44" fmla="*/ 1802 w 2022"/>
                <a:gd name="T45" fmla="*/ 1801 h 2023"/>
                <a:gd name="T46" fmla="*/ 1940 w 2022"/>
                <a:gd name="T47" fmla="*/ 1670 h 2023"/>
                <a:gd name="T48" fmla="*/ 1989 w 2022"/>
                <a:gd name="T49" fmla="*/ 1736 h 2023"/>
                <a:gd name="T50" fmla="*/ 1869 w 2022"/>
                <a:gd name="T51" fmla="*/ 1876 h 2023"/>
                <a:gd name="T52" fmla="*/ 1736 w 2022"/>
                <a:gd name="T53" fmla="*/ 1992 h 2023"/>
                <a:gd name="T54" fmla="*/ 1950 w 2022"/>
                <a:gd name="T55" fmla="*/ 1952 h 2023"/>
                <a:gd name="T56" fmla="*/ 1989 w 2022"/>
                <a:gd name="T57" fmla="*/ 1736 h 2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22" h="2023">
                  <a:moveTo>
                    <a:pt x="1431" y="1161"/>
                  </a:moveTo>
                  <a:lnTo>
                    <a:pt x="1406" y="1136"/>
                  </a:lnTo>
                  <a:cubicBezTo>
                    <a:pt x="1403" y="1133"/>
                    <a:pt x="1400" y="1131"/>
                    <a:pt x="1398" y="1128"/>
                  </a:cubicBezTo>
                  <a:cubicBezTo>
                    <a:pt x="1463" y="1017"/>
                    <a:pt x="1500" y="888"/>
                    <a:pt x="1500" y="750"/>
                  </a:cubicBezTo>
                  <a:cubicBezTo>
                    <a:pt x="1500" y="336"/>
                    <a:pt x="1164" y="0"/>
                    <a:pt x="750" y="0"/>
                  </a:cubicBezTo>
                  <a:cubicBezTo>
                    <a:pt x="336" y="0"/>
                    <a:pt x="0" y="336"/>
                    <a:pt x="0" y="750"/>
                  </a:cubicBezTo>
                  <a:cubicBezTo>
                    <a:pt x="0" y="1164"/>
                    <a:pt x="336" y="1500"/>
                    <a:pt x="750" y="1500"/>
                  </a:cubicBezTo>
                  <a:cubicBezTo>
                    <a:pt x="887" y="1500"/>
                    <a:pt x="1015" y="1463"/>
                    <a:pt x="1126" y="1399"/>
                  </a:cubicBezTo>
                  <a:cubicBezTo>
                    <a:pt x="1128" y="1402"/>
                    <a:pt x="1131" y="1405"/>
                    <a:pt x="1134" y="1408"/>
                  </a:cubicBezTo>
                  <a:lnTo>
                    <a:pt x="1160" y="1434"/>
                  </a:lnTo>
                  <a:cubicBezTo>
                    <a:pt x="1210" y="1404"/>
                    <a:pt x="1274" y="1360"/>
                    <a:pt x="1315" y="1319"/>
                  </a:cubicBezTo>
                  <a:cubicBezTo>
                    <a:pt x="1359" y="1276"/>
                    <a:pt x="1402" y="1209"/>
                    <a:pt x="1431" y="1161"/>
                  </a:cubicBezTo>
                  <a:close/>
                  <a:moveTo>
                    <a:pt x="749" y="1274"/>
                  </a:moveTo>
                  <a:cubicBezTo>
                    <a:pt x="460" y="1274"/>
                    <a:pt x="226" y="1039"/>
                    <a:pt x="226" y="750"/>
                  </a:cubicBezTo>
                  <a:cubicBezTo>
                    <a:pt x="226" y="461"/>
                    <a:pt x="460" y="226"/>
                    <a:pt x="749" y="226"/>
                  </a:cubicBezTo>
                  <a:cubicBezTo>
                    <a:pt x="1039" y="226"/>
                    <a:pt x="1273" y="461"/>
                    <a:pt x="1273" y="750"/>
                  </a:cubicBezTo>
                  <a:cubicBezTo>
                    <a:pt x="1273" y="1039"/>
                    <a:pt x="1039" y="1274"/>
                    <a:pt x="749" y="1274"/>
                  </a:cubicBezTo>
                  <a:close/>
                  <a:moveTo>
                    <a:pt x="1940" y="1670"/>
                  </a:moveTo>
                  <a:lnTo>
                    <a:pt x="1482" y="1212"/>
                  </a:lnTo>
                  <a:cubicBezTo>
                    <a:pt x="1463" y="1250"/>
                    <a:pt x="1428" y="1303"/>
                    <a:pt x="1362" y="1368"/>
                  </a:cubicBezTo>
                  <a:cubicBezTo>
                    <a:pt x="1300" y="1431"/>
                    <a:pt x="1249" y="1466"/>
                    <a:pt x="1211" y="1486"/>
                  </a:cubicBezTo>
                  <a:lnTo>
                    <a:pt x="1667" y="1941"/>
                  </a:lnTo>
                  <a:cubicBezTo>
                    <a:pt x="1707" y="1899"/>
                    <a:pt x="1760" y="1842"/>
                    <a:pt x="1802" y="1801"/>
                  </a:cubicBezTo>
                  <a:cubicBezTo>
                    <a:pt x="1845" y="1758"/>
                    <a:pt x="1901" y="1706"/>
                    <a:pt x="1940" y="1670"/>
                  </a:cubicBezTo>
                  <a:close/>
                  <a:moveTo>
                    <a:pt x="1989" y="1736"/>
                  </a:moveTo>
                  <a:cubicBezTo>
                    <a:pt x="1966" y="1770"/>
                    <a:pt x="1929" y="1816"/>
                    <a:pt x="1869" y="1876"/>
                  </a:cubicBezTo>
                  <a:cubicBezTo>
                    <a:pt x="1813" y="1932"/>
                    <a:pt x="1769" y="1968"/>
                    <a:pt x="1736" y="1992"/>
                  </a:cubicBezTo>
                  <a:cubicBezTo>
                    <a:pt x="1807" y="2023"/>
                    <a:pt x="1892" y="2010"/>
                    <a:pt x="1950" y="1952"/>
                  </a:cubicBezTo>
                  <a:cubicBezTo>
                    <a:pt x="2009" y="1894"/>
                    <a:pt x="2022" y="1807"/>
                    <a:pt x="1989" y="1736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54" name="그룹 123">
            <a:extLst>
              <a:ext uri="{FF2B5EF4-FFF2-40B4-BE49-F238E27FC236}">
                <a16:creationId xmlns="" xmlns:a16="http://schemas.microsoft.com/office/drawing/2014/main" id="{E4F6CA5F-8A06-4757-9601-CB07FC37B551}"/>
              </a:ext>
            </a:extLst>
          </p:cNvPr>
          <p:cNvGrpSpPr/>
          <p:nvPr/>
        </p:nvGrpSpPr>
        <p:grpSpPr>
          <a:xfrm>
            <a:off x="5215026" y="4130758"/>
            <a:ext cx="2431992" cy="987019"/>
            <a:chOff x="585353" y="3626589"/>
            <a:chExt cx="2834519" cy="1092791"/>
          </a:xfrm>
        </p:grpSpPr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70AE12EB-0577-4472-9858-AE494C03BB29}"/>
                </a:ext>
              </a:extLst>
            </p:cNvPr>
            <p:cNvSpPr txBox="1"/>
            <p:nvPr/>
          </p:nvSpPr>
          <p:spPr>
            <a:xfrm>
              <a:off x="1644435" y="3626589"/>
              <a:ext cx="778554" cy="30646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JM" sz="1200" b="1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  <a:cs typeface="Calibri"/>
                </a:rPr>
                <a:t>4</a:t>
              </a:r>
            </a:p>
          </p:txBody>
        </p:sp>
        <p:sp>
          <p:nvSpPr>
            <p:cNvPr id="58" name="Rectangle 13">
              <a:extLst>
                <a:ext uri="{FF2B5EF4-FFF2-40B4-BE49-F238E27FC236}">
                  <a16:creationId xmlns="" xmlns:a16="http://schemas.microsoft.com/office/drawing/2014/main" id="{CAEB16BF-3542-4FD7-82FA-80C8BEEBD839}"/>
                </a:ext>
              </a:extLst>
            </p:cNvPr>
            <p:cNvSpPr/>
            <p:nvPr/>
          </p:nvSpPr>
          <p:spPr>
            <a:xfrm>
              <a:off x="585353" y="4149080"/>
              <a:ext cx="2834519" cy="570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ctr" anchorCtr="0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설계 바탕으로 시스템 구현</a:t>
              </a:r>
              <a:endPara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(9/15~10/6)</a:t>
              </a:r>
            </a:p>
          </p:txBody>
        </p:sp>
        <p:cxnSp>
          <p:nvCxnSpPr>
            <p:cNvPr id="59" name="Straight Connector 37">
              <a:extLst>
                <a:ext uri="{FF2B5EF4-FFF2-40B4-BE49-F238E27FC236}">
                  <a16:creationId xmlns="" xmlns:a16="http://schemas.microsoft.com/office/drawing/2014/main" id="{3B74784A-9766-440E-9B93-A05AD88012B7}"/>
                </a:ext>
              </a:extLst>
            </p:cNvPr>
            <p:cNvCxnSpPr/>
            <p:nvPr/>
          </p:nvCxnSpPr>
          <p:spPr>
            <a:xfrm>
              <a:off x="2035406" y="3945315"/>
              <a:ext cx="0" cy="381000"/>
            </a:xfrm>
            <a:prstGeom prst="line">
              <a:avLst/>
            </a:prstGeom>
            <a:ln w="12700" cmpd="sng">
              <a:solidFill>
                <a:schemeClr val="tx2">
                  <a:lumMod val="50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BFBDB074-4747-4F71-ACA0-55B30E389CD3}"/>
              </a:ext>
            </a:extLst>
          </p:cNvPr>
          <p:cNvSpPr txBox="1"/>
          <p:nvPr/>
        </p:nvSpPr>
        <p:spPr>
          <a:xfrm>
            <a:off x="418290" y="2655651"/>
            <a:ext cx="797668" cy="350196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endParaRPr lang="ko-KR" altLang="en-US" sz="1100" b="1" dirty="0">
              <a:solidFill>
                <a:schemeClr val="accent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8AA25741-4A49-434B-B20B-19036154D73E}"/>
              </a:ext>
            </a:extLst>
          </p:cNvPr>
          <p:cNvSpPr txBox="1"/>
          <p:nvPr/>
        </p:nvSpPr>
        <p:spPr>
          <a:xfrm>
            <a:off x="3535348" y="2540611"/>
            <a:ext cx="20350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흐름분석과 시스템 설계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(9/12~14)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F7F0C1BE-9742-429C-97DE-3183E5291448}"/>
              </a:ext>
            </a:extLst>
          </p:cNvPr>
          <p:cNvGrpSpPr/>
          <p:nvPr/>
        </p:nvGrpSpPr>
        <p:grpSpPr>
          <a:xfrm>
            <a:off x="316711" y="331702"/>
            <a:ext cx="8580641" cy="6122886"/>
            <a:chOff x="422281" y="403580"/>
            <a:chExt cx="11440855" cy="6112968"/>
          </a:xfrm>
        </p:grpSpPr>
        <p:sp>
          <p:nvSpPr>
            <p:cNvPr id="80" name="L 도형 79">
              <a:extLst>
                <a:ext uri="{FF2B5EF4-FFF2-40B4-BE49-F238E27FC236}">
                  <a16:creationId xmlns="" xmlns:a16="http://schemas.microsoft.com/office/drawing/2014/main" id="{1BE880A0-3861-4373-A9FE-C470FA3CCEC7}"/>
                </a:ext>
              </a:extLst>
            </p:cNvPr>
            <p:cNvSpPr/>
            <p:nvPr/>
          </p:nvSpPr>
          <p:spPr>
            <a:xfrm>
              <a:off x="422281" y="1670015"/>
              <a:ext cx="11440854" cy="4846533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/>
            </a:p>
          </p:txBody>
        </p:sp>
        <p:sp>
          <p:nvSpPr>
            <p:cNvPr id="81" name="L 도형 80">
              <a:extLst>
                <a:ext uri="{FF2B5EF4-FFF2-40B4-BE49-F238E27FC236}">
                  <a16:creationId xmlns="" xmlns:a16="http://schemas.microsoft.com/office/drawing/2014/main" id="{9876B2CE-DA99-4A86-89CA-886987A769F8}"/>
                </a:ext>
              </a:extLst>
            </p:cNvPr>
            <p:cNvSpPr/>
            <p:nvPr/>
          </p:nvSpPr>
          <p:spPr>
            <a:xfrm rot="10800000">
              <a:off x="2392037" y="403580"/>
              <a:ext cx="9471099" cy="611296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sp>
        <p:nvSpPr>
          <p:cNvPr id="82" name="Заголовок 1">
            <a:extLst>
              <a:ext uri="{FF2B5EF4-FFF2-40B4-BE49-F238E27FC236}">
                <a16:creationId xmlns="" xmlns:a16="http://schemas.microsoft.com/office/drawing/2014/main" id="{0278D2BF-FB18-4D80-AE6A-9F837361EC40}"/>
              </a:ext>
            </a:extLst>
          </p:cNvPr>
          <p:cNvSpPr txBox="1">
            <a:spLocks/>
          </p:cNvSpPr>
          <p:nvPr/>
        </p:nvSpPr>
        <p:spPr>
          <a:xfrm>
            <a:off x="173368" y="646109"/>
            <a:ext cx="2726090" cy="43374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spc="75" dirty="0">
                <a:solidFill>
                  <a:schemeClr val="bg2">
                    <a:lumMod val="25000"/>
                  </a:schemeClr>
                </a:solidFill>
                <a:latin typeface="+mj-ea"/>
                <a:cs typeface="Poppins SemiBold" panose="02000000000000000000" pitchFamily="2" charset="0"/>
              </a:rPr>
              <a:t>개발단계</a:t>
            </a:r>
            <a:endParaRPr lang="ru-RU" sz="3000" b="1" spc="75" dirty="0">
              <a:solidFill>
                <a:schemeClr val="bg2">
                  <a:lumMod val="25000"/>
                </a:schemeClr>
              </a:solidFill>
              <a:latin typeface="+mj-ea"/>
              <a:cs typeface="Poppins SemiBold" panose="02000000000000000000" pitchFamily="2" charset="0"/>
            </a:endParaRPr>
          </a:p>
        </p:txBody>
      </p:sp>
      <p:cxnSp>
        <p:nvCxnSpPr>
          <p:cNvPr id="83" name="Прямая соединительная линия 27">
            <a:extLst>
              <a:ext uri="{FF2B5EF4-FFF2-40B4-BE49-F238E27FC236}">
                <a16:creationId xmlns="" xmlns:a16="http://schemas.microsoft.com/office/drawing/2014/main" id="{6D9E94D4-F2DD-4EDC-87D1-5AE732B8999D}"/>
              </a:ext>
            </a:extLst>
          </p:cNvPr>
          <p:cNvCxnSpPr/>
          <p:nvPr/>
        </p:nvCxnSpPr>
        <p:spPr>
          <a:xfrm>
            <a:off x="316711" y="1161257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Заголовок 1">
            <a:extLst>
              <a:ext uri="{FF2B5EF4-FFF2-40B4-BE49-F238E27FC236}">
                <a16:creationId xmlns="" xmlns:a16="http://schemas.microsoft.com/office/drawing/2014/main" id="{F96D90C7-1193-40AC-9D82-15C5C2DCF968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grpSp>
        <p:nvGrpSpPr>
          <p:cNvPr id="9" name="그룹 7">
            <a:extLst>
              <a:ext uri="{FF2B5EF4-FFF2-40B4-BE49-F238E27FC236}">
                <a16:creationId xmlns="" xmlns:a16="http://schemas.microsoft.com/office/drawing/2014/main" id="{D98C3F15-A178-4CDD-A05E-AEEE5872A0F9}"/>
              </a:ext>
            </a:extLst>
          </p:cNvPr>
          <p:cNvGrpSpPr/>
          <p:nvPr/>
        </p:nvGrpSpPr>
        <p:grpSpPr>
          <a:xfrm>
            <a:off x="518924" y="1897502"/>
            <a:ext cx="1751399" cy="1718351"/>
            <a:chOff x="179512" y="1165590"/>
            <a:chExt cx="2041279" cy="1902494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A993700E-94AC-42F6-ABF6-1E560FC3DD5C}"/>
                </a:ext>
              </a:extLst>
            </p:cNvPr>
            <p:cNvSpPr txBox="1"/>
            <p:nvPr/>
          </p:nvSpPr>
          <p:spPr>
            <a:xfrm>
              <a:off x="450432" y="2761617"/>
              <a:ext cx="778554" cy="30646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JM" sz="1200" b="1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  <a:cs typeface="Calibri"/>
                </a:rPr>
                <a:t>1</a:t>
              </a:r>
            </a:p>
          </p:txBody>
        </p:sp>
        <p:cxnSp>
          <p:nvCxnSpPr>
            <p:cNvPr id="11" name="Straight Connector 37">
              <a:extLst>
                <a:ext uri="{FF2B5EF4-FFF2-40B4-BE49-F238E27FC236}">
                  <a16:creationId xmlns="" xmlns:a16="http://schemas.microsoft.com/office/drawing/2014/main" id="{9EF9FE52-8E0F-41B0-B235-2207E4A79097}"/>
                </a:ext>
              </a:extLst>
            </p:cNvPr>
            <p:cNvCxnSpPr/>
            <p:nvPr/>
          </p:nvCxnSpPr>
          <p:spPr>
            <a:xfrm>
              <a:off x="827584" y="2399928"/>
              <a:ext cx="0" cy="381000"/>
            </a:xfrm>
            <a:prstGeom prst="line">
              <a:avLst/>
            </a:prstGeom>
            <a:ln w="12700" cmpd="sng">
              <a:solidFill>
                <a:schemeClr val="tx2">
                  <a:lumMod val="50000"/>
                </a:schemeClr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5">
              <a:extLst>
                <a:ext uri="{FF2B5EF4-FFF2-40B4-BE49-F238E27FC236}">
                  <a16:creationId xmlns="" xmlns:a16="http://schemas.microsoft.com/office/drawing/2014/main" id="{696451B9-09D1-4264-8A70-67DC2103AE45}"/>
                </a:ext>
              </a:extLst>
            </p:cNvPr>
            <p:cNvGrpSpPr/>
            <p:nvPr/>
          </p:nvGrpSpPr>
          <p:grpSpPr>
            <a:xfrm>
              <a:off x="449266" y="1165590"/>
              <a:ext cx="914400" cy="939018"/>
              <a:chOff x="3629236" y="2802663"/>
              <a:chExt cx="914400" cy="939018"/>
            </a:xfrm>
          </p:grpSpPr>
          <p:sp>
            <p:nvSpPr>
              <p:cNvPr id="14" name="Oval 13">
                <a:extLst>
                  <a:ext uri="{FF2B5EF4-FFF2-40B4-BE49-F238E27FC236}">
                    <a16:creationId xmlns="" xmlns:a16="http://schemas.microsoft.com/office/drawing/2014/main" id="{C52EBD65-DDAC-4E02-AC29-7DDA177348C6}"/>
                  </a:ext>
                </a:extLst>
              </p:cNvPr>
              <p:cNvSpPr/>
              <p:nvPr/>
            </p:nvSpPr>
            <p:spPr>
              <a:xfrm>
                <a:off x="3629236" y="2802663"/>
                <a:ext cx="914400" cy="93901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h-TH" dirty="0"/>
              </a:p>
            </p:txBody>
          </p:sp>
          <p:grpSp>
            <p:nvGrpSpPr>
              <p:cNvPr id="15" name="Group 52">
                <a:extLst>
                  <a:ext uri="{FF2B5EF4-FFF2-40B4-BE49-F238E27FC236}">
                    <a16:creationId xmlns="" xmlns:a16="http://schemas.microsoft.com/office/drawing/2014/main" id="{6CF02525-D909-4307-B2A8-C74A28A27F32}"/>
                  </a:ext>
                </a:extLst>
              </p:cNvPr>
              <p:cNvGrpSpPr/>
              <p:nvPr/>
            </p:nvGrpSpPr>
            <p:grpSpPr>
              <a:xfrm>
                <a:off x="3754823" y="3042036"/>
                <a:ext cx="587955" cy="440031"/>
                <a:chOff x="3713326" y="3001930"/>
                <a:chExt cx="695129" cy="520242"/>
              </a:xfrm>
            </p:grpSpPr>
            <p:sp>
              <p:nvSpPr>
                <p:cNvPr id="16" name="Freeform 9">
                  <a:extLst>
                    <a:ext uri="{FF2B5EF4-FFF2-40B4-BE49-F238E27FC236}">
                      <a16:creationId xmlns="" xmlns:a16="http://schemas.microsoft.com/office/drawing/2014/main" id="{B34E7899-2EB5-47FD-A81B-3BC99BB658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1357" y="3138944"/>
                  <a:ext cx="447098" cy="342020"/>
                </a:xfrm>
                <a:custGeom>
                  <a:avLst/>
                  <a:gdLst>
                    <a:gd name="T0" fmla="*/ 1511 w 1915"/>
                    <a:gd name="T1" fmla="*/ 0 h 1465"/>
                    <a:gd name="T2" fmla="*/ 1550 w 1915"/>
                    <a:gd name="T3" fmla="*/ 238 h 1465"/>
                    <a:gd name="T4" fmla="*/ 207 w 1915"/>
                    <a:gd name="T5" fmla="*/ 1231 h 1465"/>
                    <a:gd name="T6" fmla="*/ 0 w 1915"/>
                    <a:gd name="T7" fmla="*/ 1219 h 1465"/>
                    <a:gd name="T8" fmla="*/ 796 w 1915"/>
                    <a:gd name="T9" fmla="*/ 1465 h 1465"/>
                    <a:gd name="T10" fmla="*/ 1915 w 1915"/>
                    <a:gd name="T11" fmla="*/ 637 h 1465"/>
                    <a:gd name="T12" fmla="*/ 1511 w 1915"/>
                    <a:gd name="T13" fmla="*/ 0 h 14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15" h="1465">
                      <a:moveTo>
                        <a:pt x="1511" y="0"/>
                      </a:moveTo>
                      <a:cubicBezTo>
                        <a:pt x="1536" y="76"/>
                        <a:pt x="1550" y="156"/>
                        <a:pt x="1550" y="238"/>
                      </a:cubicBezTo>
                      <a:cubicBezTo>
                        <a:pt x="1550" y="787"/>
                        <a:pt x="949" y="1231"/>
                        <a:pt x="207" y="1231"/>
                      </a:cubicBezTo>
                      <a:cubicBezTo>
                        <a:pt x="137" y="1231"/>
                        <a:pt x="67" y="1227"/>
                        <a:pt x="0" y="1219"/>
                      </a:cubicBezTo>
                      <a:cubicBezTo>
                        <a:pt x="203" y="1371"/>
                        <a:pt x="484" y="1465"/>
                        <a:pt x="796" y="1465"/>
                      </a:cubicBezTo>
                      <a:cubicBezTo>
                        <a:pt x="1414" y="1465"/>
                        <a:pt x="1915" y="1094"/>
                        <a:pt x="1915" y="637"/>
                      </a:cubicBezTo>
                      <a:cubicBezTo>
                        <a:pt x="1915" y="381"/>
                        <a:pt x="1758" y="152"/>
                        <a:pt x="1511" y="0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17" name="Oval 10">
                  <a:extLst>
                    <a:ext uri="{FF2B5EF4-FFF2-40B4-BE49-F238E27FC236}">
                      <a16:creationId xmlns="" xmlns:a16="http://schemas.microsoft.com/office/drawing/2014/main" id="{C5DAFB41-B65A-4B6C-903D-973105C82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22477" y="3001930"/>
                  <a:ext cx="522302" cy="387348"/>
                </a:xfrm>
                <a:prstGeom prst="ellipse">
                  <a:avLst/>
                </a:pr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18" name="Freeform 11">
                  <a:extLst>
                    <a:ext uri="{FF2B5EF4-FFF2-40B4-BE49-F238E27FC236}">
                      <a16:creationId xmlns="" xmlns:a16="http://schemas.microsoft.com/office/drawing/2014/main" id="{3CEBFC91-D26A-472B-BB20-34CD710E4A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3326" y="3262565"/>
                  <a:ext cx="229729" cy="163800"/>
                </a:xfrm>
                <a:custGeom>
                  <a:avLst/>
                  <a:gdLst>
                    <a:gd name="T0" fmla="*/ 407 w 981"/>
                    <a:gd name="T1" fmla="*/ 157 h 703"/>
                    <a:gd name="T2" fmla="*/ 69 w 981"/>
                    <a:gd name="T3" fmla="*/ 611 h 703"/>
                    <a:gd name="T4" fmla="*/ 107 w 981"/>
                    <a:gd name="T5" fmla="*/ 699 h 703"/>
                    <a:gd name="T6" fmla="*/ 764 w 981"/>
                    <a:gd name="T7" fmla="*/ 330 h 703"/>
                    <a:gd name="T8" fmla="*/ 407 w 981"/>
                    <a:gd name="T9" fmla="*/ 157 h 7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1" h="703">
                      <a:moveTo>
                        <a:pt x="407" y="157"/>
                      </a:moveTo>
                      <a:cubicBezTo>
                        <a:pt x="332" y="348"/>
                        <a:pt x="138" y="567"/>
                        <a:pt x="69" y="611"/>
                      </a:cubicBezTo>
                      <a:cubicBezTo>
                        <a:pt x="0" y="655"/>
                        <a:pt x="31" y="694"/>
                        <a:pt x="107" y="699"/>
                      </a:cubicBezTo>
                      <a:cubicBezTo>
                        <a:pt x="183" y="703"/>
                        <a:pt x="546" y="660"/>
                        <a:pt x="764" y="330"/>
                      </a:cubicBezTo>
                      <a:cubicBezTo>
                        <a:pt x="981" y="0"/>
                        <a:pt x="407" y="157"/>
                        <a:pt x="407" y="157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19" name="Freeform 12">
                  <a:extLst>
                    <a:ext uri="{FF2B5EF4-FFF2-40B4-BE49-F238E27FC236}">
                      <a16:creationId xmlns="" xmlns:a16="http://schemas.microsoft.com/office/drawing/2014/main" id="{8C73A4C0-F3A6-4363-A420-BE781C1DD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30428" y="3363525"/>
                  <a:ext cx="232821" cy="158647"/>
                </a:xfrm>
                <a:custGeom>
                  <a:avLst/>
                  <a:gdLst>
                    <a:gd name="T0" fmla="*/ 578 w 999"/>
                    <a:gd name="T1" fmla="*/ 142 h 680"/>
                    <a:gd name="T2" fmla="*/ 929 w 999"/>
                    <a:gd name="T3" fmla="*/ 585 h 680"/>
                    <a:gd name="T4" fmla="*/ 893 w 999"/>
                    <a:gd name="T5" fmla="*/ 674 h 680"/>
                    <a:gd name="T6" fmla="*/ 226 w 999"/>
                    <a:gd name="T7" fmla="*/ 324 h 680"/>
                    <a:gd name="T8" fmla="*/ 578 w 999"/>
                    <a:gd name="T9" fmla="*/ 142 h 6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99" h="680">
                      <a:moveTo>
                        <a:pt x="578" y="142"/>
                      </a:moveTo>
                      <a:cubicBezTo>
                        <a:pt x="659" y="330"/>
                        <a:pt x="859" y="544"/>
                        <a:pt x="929" y="585"/>
                      </a:cubicBezTo>
                      <a:cubicBezTo>
                        <a:pt x="999" y="627"/>
                        <a:pt x="969" y="668"/>
                        <a:pt x="893" y="674"/>
                      </a:cubicBezTo>
                      <a:cubicBezTo>
                        <a:pt x="817" y="680"/>
                        <a:pt x="453" y="648"/>
                        <a:pt x="226" y="324"/>
                      </a:cubicBezTo>
                      <a:cubicBezTo>
                        <a:pt x="0" y="0"/>
                        <a:pt x="578" y="142"/>
                        <a:pt x="578" y="142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</p:grpSp>
        </p:grpSp>
        <p:sp>
          <p:nvSpPr>
            <p:cNvPr id="13" name="Rectangle 13">
              <a:extLst>
                <a:ext uri="{FF2B5EF4-FFF2-40B4-BE49-F238E27FC236}">
                  <a16:creationId xmlns="" xmlns:a16="http://schemas.microsoft.com/office/drawing/2014/main" id="{D5A6D4E4-448C-479E-87A9-509E6048B7AE}"/>
                </a:ext>
              </a:extLst>
            </p:cNvPr>
            <p:cNvSpPr/>
            <p:nvPr/>
          </p:nvSpPr>
          <p:spPr>
            <a:xfrm>
              <a:off x="179512" y="1916832"/>
              <a:ext cx="2041279" cy="570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72000" rIns="0" bIns="0" rtlCol="0" anchor="ctr" anchorCtr="0">
              <a:noAutofit/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  <a:buClr>
                  <a:schemeClr val="accent1"/>
                </a:buClr>
                <a:buSzPct val="120000"/>
              </a:pPr>
              <a:endParaRPr lang="en-US" sz="1050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1B178117-7830-41F3-A7A4-F31FDF329C27}"/>
              </a:ext>
            </a:extLst>
          </p:cNvPr>
          <p:cNvSpPr txBox="1"/>
          <p:nvPr/>
        </p:nvSpPr>
        <p:spPr>
          <a:xfrm>
            <a:off x="322307" y="2785350"/>
            <a:ext cx="2295728" cy="301557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아이디어 회의 및 주제선정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         (9/11)</a:t>
            </a:r>
            <a:endParaRPr lang="en-US" altLang="ko-KR" sz="1100" b="1" dirty="0">
              <a:solidFill>
                <a:schemeClr val="accent1"/>
              </a:solidFill>
            </a:endParaRPr>
          </a:p>
        </p:txBody>
      </p:sp>
      <p:sp>
        <p:nvSpPr>
          <p:cNvPr id="88" name="Oval 13">
            <a:extLst>
              <a:ext uri="{FF2B5EF4-FFF2-40B4-BE49-F238E27FC236}">
                <a16:creationId xmlns="" xmlns:a16="http://schemas.microsoft.com/office/drawing/2014/main" id="{20EC6063-2CBC-4077-A4DE-1F18DF8B5A71}"/>
              </a:ext>
            </a:extLst>
          </p:cNvPr>
          <p:cNvSpPr/>
          <p:nvPr/>
        </p:nvSpPr>
        <p:spPr>
          <a:xfrm>
            <a:off x="6018725" y="5065670"/>
            <a:ext cx="914400" cy="939018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89" name="Group 31">
            <a:extLst>
              <a:ext uri="{FF2B5EF4-FFF2-40B4-BE49-F238E27FC236}">
                <a16:creationId xmlns="" xmlns:a16="http://schemas.microsoft.com/office/drawing/2014/main" id="{A06D3ABA-0FE9-4B65-BF45-31258BA3027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34749" y="5212600"/>
            <a:ext cx="619315" cy="619315"/>
            <a:chOff x="1535" y="1623"/>
            <a:chExt cx="640" cy="640"/>
          </a:xfrm>
          <a:solidFill>
            <a:schemeClr val="bg1"/>
          </a:solidFill>
        </p:grpSpPr>
        <p:sp>
          <p:nvSpPr>
            <p:cNvPr id="90" name="Freeform 32">
              <a:extLst>
                <a:ext uri="{FF2B5EF4-FFF2-40B4-BE49-F238E27FC236}">
                  <a16:creationId xmlns="" xmlns:a16="http://schemas.microsoft.com/office/drawing/2014/main" id="{EF023E45-0840-406E-B7DB-179D84916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" y="1623"/>
              <a:ext cx="537" cy="640"/>
            </a:xfrm>
            <a:custGeom>
              <a:avLst/>
              <a:gdLst>
                <a:gd name="T0" fmla="*/ 203 w 2371"/>
                <a:gd name="T1" fmla="*/ 2737 h 2822"/>
                <a:gd name="T2" fmla="*/ 90 w 2371"/>
                <a:gd name="T3" fmla="*/ 2624 h 2822"/>
                <a:gd name="T4" fmla="*/ 90 w 2371"/>
                <a:gd name="T5" fmla="*/ 197 h 2822"/>
                <a:gd name="T6" fmla="*/ 203 w 2371"/>
                <a:gd name="T7" fmla="*/ 84 h 2822"/>
                <a:gd name="T8" fmla="*/ 2169 w 2371"/>
                <a:gd name="T9" fmla="*/ 84 h 2822"/>
                <a:gd name="T10" fmla="*/ 2282 w 2371"/>
                <a:gd name="T11" fmla="*/ 197 h 2822"/>
                <a:gd name="T12" fmla="*/ 2282 w 2371"/>
                <a:gd name="T13" fmla="*/ 1359 h 2822"/>
                <a:gd name="T14" fmla="*/ 2371 w 2371"/>
                <a:gd name="T15" fmla="*/ 1384 h 2822"/>
                <a:gd name="T16" fmla="*/ 2371 w 2371"/>
                <a:gd name="T17" fmla="*/ 169 h 2822"/>
                <a:gd name="T18" fmla="*/ 2201 w 2371"/>
                <a:gd name="T19" fmla="*/ 0 h 2822"/>
                <a:gd name="T20" fmla="*/ 169 w 2371"/>
                <a:gd name="T21" fmla="*/ 0 h 2822"/>
                <a:gd name="T22" fmla="*/ 0 w 2371"/>
                <a:gd name="T23" fmla="*/ 169 h 2822"/>
                <a:gd name="T24" fmla="*/ 0 w 2371"/>
                <a:gd name="T25" fmla="*/ 2653 h 2822"/>
                <a:gd name="T26" fmla="*/ 169 w 2371"/>
                <a:gd name="T27" fmla="*/ 2822 h 2822"/>
                <a:gd name="T28" fmla="*/ 1736 w 2371"/>
                <a:gd name="T29" fmla="*/ 2822 h 2822"/>
                <a:gd name="T30" fmla="*/ 1621 w 2371"/>
                <a:gd name="T31" fmla="*/ 2737 h 2822"/>
                <a:gd name="T32" fmla="*/ 203 w 2371"/>
                <a:gd name="T33" fmla="*/ 2737 h 2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71" h="2822">
                  <a:moveTo>
                    <a:pt x="203" y="2737"/>
                  </a:moveTo>
                  <a:cubicBezTo>
                    <a:pt x="141" y="2737"/>
                    <a:pt x="90" y="2687"/>
                    <a:pt x="90" y="2624"/>
                  </a:cubicBezTo>
                  <a:lnTo>
                    <a:pt x="90" y="197"/>
                  </a:lnTo>
                  <a:cubicBezTo>
                    <a:pt x="90" y="135"/>
                    <a:pt x="141" y="84"/>
                    <a:pt x="203" y="84"/>
                  </a:cubicBezTo>
                  <a:lnTo>
                    <a:pt x="2169" y="84"/>
                  </a:lnTo>
                  <a:cubicBezTo>
                    <a:pt x="2231" y="84"/>
                    <a:pt x="2282" y="135"/>
                    <a:pt x="2282" y="197"/>
                  </a:cubicBezTo>
                  <a:lnTo>
                    <a:pt x="2282" y="1359"/>
                  </a:lnTo>
                  <a:cubicBezTo>
                    <a:pt x="2321" y="1365"/>
                    <a:pt x="2334" y="1373"/>
                    <a:pt x="2371" y="1384"/>
                  </a:cubicBezTo>
                  <a:lnTo>
                    <a:pt x="2371" y="169"/>
                  </a:lnTo>
                  <a:cubicBezTo>
                    <a:pt x="2371" y="76"/>
                    <a:pt x="2295" y="0"/>
                    <a:pt x="2201" y="0"/>
                  </a:cubicBezTo>
                  <a:lnTo>
                    <a:pt x="169" y="0"/>
                  </a:lnTo>
                  <a:cubicBezTo>
                    <a:pt x="76" y="0"/>
                    <a:pt x="0" y="76"/>
                    <a:pt x="0" y="169"/>
                  </a:cubicBezTo>
                  <a:lnTo>
                    <a:pt x="0" y="2653"/>
                  </a:lnTo>
                  <a:cubicBezTo>
                    <a:pt x="0" y="2746"/>
                    <a:pt x="76" y="2822"/>
                    <a:pt x="169" y="2822"/>
                  </a:cubicBezTo>
                  <a:lnTo>
                    <a:pt x="1736" y="2822"/>
                  </a:lnTo>
                  <a:lnTo>
                    <a:pt x="1621" y="2737"/>
                  </a:lnTo>
                  <a:lnTo>
                    <a:pt x="203" y="273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1" name="Freeform 33">
              <a:extLst>
                <a:ext uri="{FF2B5EF4-FFF2-40B4-BE49-F238E27FC236}">
                  <a16:creationId xmlns="" xmlns:a16="http://schemas.microsoft.com/office/drawing/2014/main" id="{0FAE93E9-F6BC-45EC-B71D-79B52EEA58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7" y="1725"/>
              <a:ext cx="83" cy="84"/>
            </a:xfrm>
            <a:custGeom>
              <a:avLst/>
              <a:gdLst>
                <a:gd name="T0" fmla="*/ 366 w 366"/>
                <a:gd name="T1" fmla="*/ 0 h 367"/>
                <a:gd name="T2" fmla="*/ 0 w 366"/>
                <a:gd name="T3" fmla="*/ 0 h 367"/>
                <a:gd name="T4" fmla="*/ 0 w 366"/>
                <a:gd name="T5" fmla="*/ 367 h 367"/>
                <a:gd name="T6" fmla="*/ 366 w 366"/>
                <a:gd name="T7" fmla="*/ 367 h 367"/>
                <a:gd name="T8" fmla="*/ 366 w 366"/>
                <a:gd name="T9" fmla="*/ 0 h 367"/>
                <a:gd name="T10" fmla="*/ 310 w 366"/>
                <a:gd name="T11" fmla="*/ 311 h 367"/>
                <a:gd name="T12" fmla="*/ 56 w 366"/>
                <a:gd name="T13" fmla="*/ 311 h 367"/>
                <a:gd name="T14" fmla="*/ 56 w 366"/>
                <a:gd name="T15" fmla="*/ 57 h 367"/>
                <a:gd name="T16" fmla="*/ 310 w 366"/>
                <a:gd name="T17" fmla="*/ 57 h 367"/>
                <a:gd name="T18" fmla="*/ 310 w 366"/>
                <a:gd name="T19" fmla="*/ 31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367">
                  <a:moveTo>
                    <a:pt x="366" y="0"/>
                  </a:moveTo>
                  <a:lnTo>
                    <a:pt x="0" y="0"/>
                  </a:lnTo>
                  <a:lnTo>
                    <a:pt x="0" y="367"/>
                  </a:lnTo>
                  <a:lnTo>
                    <a:pt x="366" y="367"/>
                  </a:lnTo>
                  <a:lnTo>
                    <a:pt x="366" y="0"/>
                  </a:lnTo>
                  <a:close/>
                  <a:moveTo>
                    <a:pt x="310" y="311"/>
                  </a:moveTo>
                  <a:lnTo>
                    <a:pt x="56" y="311"/>
                  </a:lnTo>
                  <a:lnTo>
                    <a:pt x="56" y="57"/>
                  </a:lnTo>
                  <a:lnTo>
                    <a:pt x="310" y="57"/>
                  </a:lnTo>
                  <a:lnTo>
                    <a:pt x="310" y="31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2" name="Rectangle 34">
              <a:extLst>
                <a:ext uri="{FF2B5EF4-FFF2-40B4-BE49-F238E27FC236}">
                  <a16:creationId xmlns="" xmlns:a16="http://schemas.microsoft.com/office/drawing/2014/main" id="{B0AE2B8D-E82C-4F48-AADB-A002CEA82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757"/>
              <a:ext cx="192" cy="1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3" name="Freeform 35">
              <a:extLst>
                <a:ext uri="{FF2B5EF4-FFF2-40B4-BE49-F238E27FC236}">
                  <a16:creationId xmlns="" xmlns:a16="http://schemas.microsoft.com/office/drawing/2014/main" id="{7993F345-BE30-4F4E-B4A8-860CC9D90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7" y="1841"/>
              <a:ext cx="83" cy="83"/>
            </a:xfrm>
            <a:custGeom>
              <a:avLst/>
              <a:gdLst>
                <a:gd name="T0" fmla="*/ 366 w 366"/>
                <a:gd name="T1" fmla="*/ 0 h 367"/>
                <a:gd name="T2" fmla="*/ 0 w 366"/>
                <a:gd name="T3" fmla="*/ 0 h 367"/>
                <a:gd name="T4" fmla="*/ 0 w 366"/>
                <a:gd name="T5" fmla="*/ 367 h 367"/>
                <a:gd name="T6" fmla="*/ 366 w 366"/>
                <a:gd name="T7" fmla="*/ 367 h 367"/>
                <a:gd name="T8" fmla="*/ 366 w 366"/>
                <a:gd name="T9" fmla="*/ 0 h 367"/>
                <a:gd name="T10" fmla="*/ 310 w 366"/>
                <a:gd name="T11" fmla="*/ 311 h 367"/>
                <a:gd name="T12" fmla="*/ 56 w 366"/>
                <a:gd name="T13" fmla="*/ 311 h 367"/>
                <a:gd name="T14" fmla="*/ 56 w 366"/>
                <a:gd name="T15" fmla="*/ 57 h 367"/>
                <a:gd name="T16" fmla="*/ 310 w 366"/>
                <a:gd name="T17" fmla="*/ 57 h 367"/>
                <a:gd name="T18" fmla="*/ 310 w 366"/>
                <a:gd name="T19" fmla="*/ 31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367">
                  <a:moveTo>
                    <a:pt x="366" y="0"/>
                  </a:moveTo>
                  <a:lnTo>
                    <a:pt x="0" y="0"/>
                  </a:lnTo>
                  <a:lnTo>
                    <a:pt x="0" y="367"/>
                  </a:lnTo>
                  <a:lnTo>
                    <a:pt x="366" y="367"/>
                  </a:lnTo>
                  <a:lnTo>
                    <a:pt x="366" y="0"/>
                  </a:lnTo>
                  <a:close/>
                  <a:moveTo>
                    <a:pt x="310" y="311"/>
                  </a:moveTo>
                  <a:lnTo>
                    <a:pt x="56" y="311"/>
                  </a:lnTo>
                  <a:lnTo>
                    <a:pt x="56" y="57"/>
                  </a:lnTo>
                  <a:lnTo>
                    <a:pt x="310" y="57"/>
                  </a:lnTo>
                  <a:lnTo>
                    <a:pt x="310" y="31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4" name="Rectangle 36">
              <a:extLst>
                <a:ext uri="{FF2B5EF4-FFF2-40B4-BE49-F238E27FC236}">
                  <a16:creationId xmlns="" xmlns:a16="http://schemas.microsoft.com/office/drawing/2014/main" id="{343F79F5-B97E-40C5-8078-8D417AEBB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9" y="1873"/>
              <a:ext cx="192" cy="1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5" name="Freeform 37">
              <a:extLst>
                <a:ext uri="{FF2B5EF4-FFF2-40B4-BE49-F238E27FC236}">
                  <a16:creationId xmlns="" xmlns:a16="http://schemas.microsoft.com/office/drawing/2014/main" id="{CBCECC71-5228-426E-B1E2-03EA2E1D8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7" y="1956"/>
              <a:ext cx="83" cy="83"/>
            </a:xfrm>
            <a:custGeom>
              <a:avLst/>
              <a:gdLst>
                <a:gd name="T0" fmla="*/ 366 w 366"/>
                <a:gd name="T1" fmla="*/ 0 h 367"/>
                <a:gd name="T2" fmla="*/ 0 w 366"/>
                <a:gd name="T3" fmla="*/ 0 h 367"/>
                <a:gd name="T4" fmla="*/ 0 w 366"/>
                <a:gd name="T5" fmla="*/ 367 h 367"/>
                <a:gd name="T6" fmla="*/ 366 w 366"/>
                <a:gd name="T7" fmla="*/ 367 h 367"/>
                <a:gd name="T8" fmla="*/ 366 w 366"/>
                <a:gd name="T9" fmla="*/ 0 h 367"/>
                <a:gd name="T10" fmla="*/ 310 w 366"/>
                <a:gd name="T11" fmla="*/ 311 h 367"/>
                <a:gd name="T12" fmla="*/ 56 w 366"/>
                <a:gd name="T13" fmla="*/ 311 h 367"/>
                <a:gd name="T14" fmla="*/ 56 w 366"/>
                <a:gd name="T15" fmla="*/ 57 h 367"/>
                <a:gd name="T16" fmla="*/ 310 w 366"/>
                <a:gd name="T17" fmla="*/ 57 h 367"/>
                <a:gd name="T18" fmla="*/ 310 w 366"/>
                <a:gd name="T19" fmla="*/ 311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367">
                  <a:moveTo>
                    <a:pt x="366" y="0"/>
                  </a:moveTo>
                  <a:lnTo>
                    <a:pt x="0" y="0"/>
                  </a:lnTo>
                  <a:lnTo>
                    <a:pt x="0" y="367"/>
                  </a:lnTo>
                  <a:lnTo>
                    <a:pt x="366" y="367"/>
                  </a:lnTo>
                  <a:lnTo>
                    <a:pt x="366" y="0"/>
                  </a:lnTo>
                  <a:close/>
                  <a:moveTo>
                    <a:pt x="310" y="311"/>
                  </a:moveTo>
                  <a:lnTo>
                    <a:pt x="56" y="311"/>
                  </a:lnTo>
                  <a:lnTo>
                    <a:pt x="56" y="57"/>
                  </a:lnTo>
                  <a:lnTo>
                    <a:pt x="310" y="57"/>
                  </a:lnTo>
                  <a:lnTo>
                    <a:pt x="310" y="311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6" name="Freeform 38">
              <a:extLst>
                <a:ext uri="{FF2B5EF4-FFF2-40B4-BE49-F238E27FC236}">
                  <a16:creationId xmlns="" xmlns:a16="http://schemas.microsoft.com/office/drawing/2014/main" id="{429C9D7E-3939-40DF-A9B9-B10648573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" y="1988"/>
              <a:ext cx="129" cy="13"/>
            </a:xfrm>
            <a:custGeom>
              <a:avLst/>
              <a:gdLst>
                <a:gd name="T0" fmla="*/ 571 w 571"/>
                <a:gd name="T1" fmla="*/ 0 h 57"/>
                <a:gd name="T2" fmla="*/ 0 w 571"/>
                <a:gd name="T3" fmla="*/ 0 h 57"/>
                <a:gd name="T4" fmla="*/ 0 w 571"/>
                <a:gd name="T5" fmla="*/ 57 h 57"/>
                <a:gd name="T6" fmla="*/ 524 w 571"/>
                <a:gd name="T7" fmla="*/ 57 h 57"/>
                <a:gd name="T8" fmla="*/ 571 w 571"/>
                <a:gd name="T9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1" h="57">
                  <a:moveTo>
                    <a:pt x="571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524" y="57"/>
                  </a:lnTo>
                  <a:cubicBezTo>
                    <a:pt x="539" y="37"/>
                    <a:pt x="554" y="19"/>
                    <a:pt x="571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7" name="Freeform 39">
              <a:extLst>
                <a:ext uri="{FF2B5EF4-FFF2-40B4-BE49-F238E27FC236}">
                  <a16:creationId xmlns="" xmlns:a16="http://schemas.microsoft.com/office/drawing/2014/main" id="{F2E191DB-41A5-4719-AFEC-ECC5006E7D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7" y="2071"/>
              <a:ext cx="83" cy="83"/>
            </a:xfrm>
            <a:custGeom>
              <a:avLst/>
              <a:gdLst>
                <a:gd name="T0" fmla="*/ 0 w 366"/>
                <a:gd name="T1" fmla="*/ 367 h 367"/>
                <a:gd name="T2" fmla="*/ 366 w 366"/>
                <a:gd name="T3" fmla="*/ 367 h 367"/>
                <a:gd name="T4" fmla="*/ 366 w 366"/>
                <a:gd name="T5" fmla="*/ 0 h 367"/>
                <a:gd name="T6" fmla="*/ 0 w 366"/>
                <a:gd name="T7" fmla="*/ 0 h 367"/>
                <a:gd name="T8" fmla="*/ 0 w 366"/>
                <a:gd name="T9" fmla="*/ 367 h 367"/>
                <a:gd name="T10" fmla="*/ 56 w 366"/>
                <a:gd name="T11" fmla="*/ 57 h 367"/>
                <a:gd name="T12" fmla="*/ 310 w 366"/>
                <a:gd name="T13" fmla="*/ 57 h 367"/>
                <a:gd name="T14" fmla="*/ 310 w 366"/>
                <a:gd name="T15" fmla="*/ 311 h 367"/>
                <a:gd name="T16" fmla="*/ 56 w 366"/>
                <a:gd name="T17" fmla="*/ 311 h 367"/>
                <a:gd name="T18" fmla="*/ 56 w 366"/>
                <a:gd name="T19" fmla="*/ 5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367">
                  <a:moveTo>
                    <a:pt x="0" y="367"/>
                  </a:moveTo>
                  <a:lnTo>
                    <a:pt x="366" y="367"/>
                  </a:lnTo>
                  <a:lnTo>
                    <a:pt x="366" y="0"/>
                  </a:lnTo>
                  <a:lnTo>
                    <a:pt x="0" y="0"/>
                  </a:lnTo>
                  <a:lnTo>
                    <a:pt x="0" y="367"/>
                  </a:lnTo>
                  <a:close/>
                  <a:moveTo>
                    <a:pt x="56" y="57"/>
                  </a:moveTo>
                  <a:lnTo>
                    <a:pt x="310" y="57"/>
                  </a:lnTo>
                  <a:lnTo>
                    <a:pt x="310" y="311"/>
                  </a:lnTo>
                  <a:lnTo>
                    <a:pt x="56" y="311"/>
                  </a:lnTo>
                  <a:lnTo>
                    <a:pt x="56" y="57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8" name="Freeform 40">
              <a:extLst>
                <a:ext uri="{FF2B5EF4-FFF2-40B4-BE49-F238E27FC236}">
                  <a16:creationId xmlns="" xmlns:a16="http://schemas.microsoft.com/office/drawing/2014/main" id="{48EBE29D-47C9-4909-8C41-061DFC155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" y="2103"/>
              <a:ext cx="82" cy="13"/>
            </a:xfrm>
            <a:custGeom>
              <a:avLst/>
              <a:gdLst>
                <a:gd name="T0" fmla="*/ 0 w 364"/>
                <a:gd name="T1" fmla="*/ 0 h 57"/>
                <a:gd name="T2" fmla="*/ 0 w 364"/>
                <a:gd name="T3" fmla="*/ 57 h 57"/>
                <a:gd name="T4" fmla="*/ 364 w 364"/>
                <a:gd name="T5" fmla="*/ 57 h 57"/>
                <a:gd name="T6" fmla="*/ 363 w 364"/>
                <a:gd name="T7" fmla="*/ 27 h 57"/>
                <a:gd name="T8" fmla="*/ 364 w 364"/>
                <a:gd name="T9" fmla="*/ 0 h 57"/>
                <a:gd name="T10" fmla="*/ 0 w 364"/>
                <a:gd name="T1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4" h="57">
                  <a:moveTo>
                    <a:pt x="0" y="0"/>
                  </a:moveTo>
                  <a:lnTo>
                    <a:pt x="0" y="57"/>
                  </a:lnTo>
                  <a:lnTo>
                    <a:pt x="364" y="57"/>
                  </a:lnTo>
                  <a:cubicBezTo>
                    <a:pt x="364" y="47"/>
                    <a:pt x="363" y="37"/>
                    <a:pt x="363" y="27"/>
                  </a:cubicBezTo>
                  <a:cubicBezTo>
                    <a:pt x="363" y="18"/>
                    <a:pt x="364" y="9"/>
                    <a:pt x="36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99" name="Freeform 41">
              <a:extLst>
                <a:ext uri="{FF2B5EF4-FFF2-40B4-BE49-F238E27FC236}">
                  <a16:creationId xmlns="" xmlns:a16="http://schemas.microsoft.com/office/drawing/2014/main" id="{364D1423-2FA5-4225-909A-67A0EBA38F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7" y="1955"/>
              <a:ext cx="308" cy="308"/>
            </a:xfrm>
            <a:custGeom>
              <a:avLst/>
              <a:gdLst>
                <a:gd name="T0" fmla="*/ 907 w 1358"/>
                <a:gd name="T1" fmla="*/ 39 h 1358"/>
                <a:gd name="T2" fmla="*/ 794 w 1358"/>
                <a:gd name="T3" fmla="*/ 10 h 1358"/>
                <a:gd name="T4" fmla="*/ 679 w 1358"/>
                <a:gd name="T5" fmla="*/ 0 h 1358"/>
                <a:gd name="T6" fmla="*/ 261 w 1358"/>
                <a:gd name="T7" fmla="*/ 144 h 1358"/>
                <a:gd name="T8" fmla="*/ 197 w 1358"/>
                <a:gd name="T9" fmla="*/ 201 h 1358"/>
                <a:gd name="T10" fmla="*/ 1 w 1358"/>
                <a:gd name="T11" fmla="*/ 652 h 1358"/>
                <a:gd name="T12" fmla="*/ 0 w 1358"/>
                <a:gd name="T13" fmla="*/ 679 h 1358"/>
                <a:gd name="T14" fmla="*/ 1 w 1358"/>
                <a:gd name="T15" fmla="*/ 709 h 1358"/>
                <a:gd name="T16" fmla="*/ 351 w 1358"/>
                <a:gd name="T17" fmla="*/ 1273 h 1358"/>
                <a:gd name="T18" fmla="*/ 679 w 1358"/>
                <a:gd name="T19" fmla="*/ 1358 h 1358"/>
                <a:gd name="T20" fmla="*/ 737 w 1358"/>
                <a:gd name="T21" fmla="*/ 1358 h 1358"/>
                <a:gd name="T22" fmla="*/ 794 w 1358"/>
                <a:gd name="T23" fmla="*/ 1348 h 1358"/>
                <a:gd name="T24" fmla="*/ 1358 w 1358"/>
                <a:gd name="T25" fmla="*/ 679 h 1358"/>
                <a:gd name="T26" fmla="*/ 907 w 1358"/>
                <a:gd name="T27" fmla="*/ 39 h 1358"/>
                <a:gd name="T28" fmla="*/ 876 w 1358"/>
                <a:gd name="T29" fmla="*/ 716 h 1358"/>
                <a:gd name="T30" fmla="*/ 785 w 1358"/>
                <a:gd name="T31" fmla="*/ 850 h 1358"/>
                <a:gd name="T32" fmla="*/ 748 w 1358"/>
                <a:gd name="T33" fmla="*/ 905 h 1358"/>
                <a:gd name="T34" fmla="*/ 640 w 1358"/>
                <a:gd name="T35" fmla="*/ 1063 h 1358"/>
                <a:gd name="T36" fmla="*/ 493 w 1358"/>
                <a:gd name="T37" fmla="*/ 948 h 1358"/>
                <a:gd name="T38" fmla="*/ 272 w 1358"/>
                <a:gd name="T39" fmla="*/ 775 h 1358"/>
                <a:gd name="T40" fmla="*/ 323 w 1358"/>
                <a:gd name="T41" fmla="*/ 700 h 1358"/>
                <a:gd name="T42" fmla="*/ 356 w 1358"/>
                <a:gd name="T43" fmla="*/ 651 h 1358"/>
                <a:gd name="T44" fmla="*/ 380 w 1358"/>
                <a:gd name="T45" fmla="*/ 616 h 1358"/>
                <a:gd name="T46" fmla="*/ 424 w 1358"/>
                <a:gd name="T47" fmla="*/ 651 h 1358"/>
                <a:gd name="T48" fmla="*/ 443 w 1358"/>
                <a:gd name="T49" fmla="*/ 666 h 1358"/>
                <a:gd name="T50" fmla="*/ 600 w 1358"/>
                <a:gd name="T51" fmla="*/ 790 h 1358"/>
                <a:gd name="T52" fmla="*/ 785 w 1358"/>
                <a:gd name="T53" fmla="*/ 517 h 1358"/>
                <a:gd name="T54" fmla="*/ 876 w 1358"/>
                <a:gd name="T55" fmla="*/ 383 h 1358"/>
                <a:gd name="T56" fmla="*/ 922 w 1358"/>
                <a:gd name="T57" fmla="*/ 315 h 1358"/>
                <a:gd name="T58" fmla="*/ 1069 w 1358"/>
                <a:gd name="T59" fmla="*/ 430 h 1358"/>
                <a:gd name="T60" fmla="*/ 876 w 1358"/>
                <a:gd name="T61" fmla="*/ 716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58" h="1358">
                  <a:moveTo>
                    <a:pt x="907" y="39"/>
                  </a:moveTo>
                  <a:cubicBezTo>
                    <a:pt x="871" y="26"/>
                    <a:pt x="833" y="16"/>
                    <a:pt x="794" y="10"/>
                  </a:cubicBezTo>
                  <a:cubicBezTo>
                    <a:pt x="757" y="3"/>
                    <a:pt x="718" y="0"/>
                    <a:pt x="679" y="0"/>
                  </a:cubicBezTo>
                  <a:cubicBezTo>
                    <a:pt x="521" y="0"/>
                    <a:pt x="376" y="54"/>
                    <a:pt x="261" y="144"/>
                  </a:cubicBezTo>
                  <a:cubicBezTo>
                    <a:pt x="238" y="162"/>
                    <a:pt x="217" y="181"/>
                    <a:pt x="197" y="201"/>
                  </a:cubicBezTo>
                  <a:cubicBezTo>
                    <a:pt x="81" y="318"/>
                    <a:pt x="7" y="477"/>
                    <a:pt x="1" y="652"/>
                  </a:cubicBezTo>
                  <a:cubicBezTo>
                    <a:pt x="0" y="661"/>
                    <a:pt x="0" y="670"/>
                    <a:pt x="0" y="679"/>
                  </a:cubicBezTo>
                  <a:cubicBezTo>
                    <a:pt x="0" y="689"/>
                    <a:pt x="0" y="699"/>
                    <a:pt x="1" y="709"/>
                  </a:cubicBezTo>
                  <a:cubicBezTo>
                    <a:pt x="11" y="952"/>
                    <a:pt x="150" y="1162"/>
                    <a:pt x="351" y="1273"/>
                  </a:cubicBezTo>
                  <a:cubicBezTo>
                    <a:pt x="448" y="1327"/>
                    <a:pt x="560" y="1358"/>
                    <a:pt x="679" y="1358"/>
                  </a:cubicBezTo>
                  <a:lnTo>
                    <a:pt x="737" y="1358"/>
                  </a:lnTo>
                  <a:cubicBezTo>
                    <a:pt x="757" y="1358"/>
                    <a:pt x="777" y="1355"/>
                    <a:pt x="794" y="1348"/>
                  </a:cubicBezTo>
                  <a:cubicBezTo>
                    <a:pt x="1115" y="1294"/>
                    <a:pt x="1358" y="1015"/>
                    <a:pt x="1358" y="679"/>
                  </a:cubicBezTo>
                  <a:cubicBezTo>
                    <a:pt x="1358" y="384"/>
                    <a:pt x="1170" y="133"/>
                    <a:pt x="907" y="39"/>
                  </a:cubicBezTo>
                  <a:close/>
                  <a:moveTo>
                    <a:pt x="876" y="716"/>
                  </a:moveTo>
                  <a:lnTo>
                    <a:pt x="785" y="850"/>
                  </a:lnTo>
                  <a:lnTo>
                    <a:pt x="748" y="905"/>
                  </a:lnTo>
                  <a:lnTo>
                    <a:pt x="640" y="1063"/>
                  </a:lnTo>
                  <a:lnTo>
                    <a:pt x="493" y="948"/>
                  </a:lnTo>
                  <a:lnTo>
                    <a:pt x="272" y="775"/>
                  </a:lnTo>
                  <a:lnTo>
                    <a:pt x="323" y="700"/>
                  </a:lnTo>
                  <a:lnTo>
                    <a:pt x="356" y="651"/>
                  </a:lnTo>
                  <a:lnTo>
                    <a:pt x="380" y="616"/>
                  </a:lnTo>
                  <a:lnTo>
                    <a:pt x="424" y="651"/>
                  </a:lnTo>
                  <a:lnTo>
                    <a:pt x="443" y="666"/>
                  </a:lnTo>
                  <a:lnTo>
                    <a:pt x="600" y="790"/>
                  </a:lnTo>
                  <a:lnTo>
                    <a:pt x="785" y="517"/>
                  </a:lnTo>
                  <a:lnTo>
                    <a:pt x="876" y="383"/>
                  </a:lnTo>
                  <a:lnTo>
                    <a:pt x="922" y="315"/>
                  </a:lnTo>
                  <a:lnTo>
                    <a:pt x="1069" y="430"/>
                  </a:lnTo>
                  <a:lnTo>
                    <a:pt x="876" y="71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xmlns="" val="40627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Заголовок 1">
            <a:extLst>
              <a:ext uri="{FF2B5EF4-FFF2-40B4-BE49-F238E27FC236}">
                <a16:creationId xmlns="" xmlns:a16="http://schemas.microsoft.com/office/drawing/2014/main" id="{C1814671-12C7-4025-9948-BA8BB3304E56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6178274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 정보 수정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7986" y="1258528"/>
            <a:ext cx="2881847" cy="4977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75277" y="1543665"/>
            <a:ext cx="2851045" cy="482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63838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메뉴관리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C9006F5-8A12-4AE6-9741-E7BE6AF2A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3" t="25726" r="38022" b="59036"/>
          <a:stretch/>
        </p:blipFill>
        <p:spPr>
          <a:xfrm>
            <a:off x="941665" y="2151807"/>
            <a:ext cx="6343723" cy="15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메뉴관리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AB45CBA-8721-4787-8CEA-4C8F624B1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28" t="14043" r="25039" b="9356"/>
          <a:stretch/>
        </p:blipFill>
        <p:spPr>
          <a:xfrm>
            <a:off x="659973" y="1438393"/>
            <a:ext cx="4933212" cy="45194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CD854B58-F1F3-44CF-83A6-DE05339888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99" t="5621" r="38648" b="82213"/>
          <a:stretch/>
        </p:blipFill>
        <p:spPr>
          <a:xfrm>
            <a:off x="5625841" y="5045459"/>
            <a:ext cx="3238854" cy="965706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5B8FC984-0150-407D-96CC-832E3674689E}"/>
              </a:ext>
            </a:extLst>
          </p:cNvPr>
          <p:cNvSpPr/>
          <p:nvPr/>
        </p:nvSpPr>
        <p:spPr>
          <a:xfrm>
            <a:off x="4441434" y="5501313"/>
            <a:ext cx="749297" cy="45653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AFB1A551-99B3-4555-BA81-A43179F2624C}"/>
              </a:ext>
            </a:extLst>
          </p:cNvPr>
          <p:cNvCxnSpPr>
            <a:cxnSpLocks/>
          </p:cNvCxnSpPr>
          <p:nvPr/>
        </p:nvCxnSpPr>
        <p:spPr>
          <a:xfrm flipV="1">
            <a:off x="5173718" y="5756557"/>
            <a:ext cx="694032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376205E6-9E20-496D-8C63-5DE3DA1333D3}"/>
              </a:ext>
            </a:extLst>
          </p:cNvPr>
          <p:cNvSpPr/>
          <p:nvPr/>
        </p:nvSpPr>
        <p:spPr>
          <a:xfrm>
            <a:off x="4613290" y="3978615"/>
            <a:ext cx="694033" cy="370924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97041" y="3056673"/>
            <a:ext cx="1924050" cy="149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AFB1A551-99B3-4555-BA81-A43179F2624C}"/>
              </a:ext>
            </a:extLst>
          </p:cNvPr>
          <p:cNvCxnSpPr>
            <a:cxnSpLocks/>
          </p:cNvCxnSpPr>
          <p:nvPr/>
        </p:nvCxnSpPr>
        <p:spPr>
          <a:xfrm flipV="1">
            <a:off x="5181523" y="4552098"/>
            <a:ext cx="823323" cy="107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186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B80F73BC-0DA1-4837-B6CE-B0EE288EEA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04" t="6056" r="37766" b="82700"/>
          <a:stretch/>
        </p:blipFill>
        <p:spPr>
          <a:xfrm>
            <a:off x="5645738" y="4285647"/>
            <a:ext cx="3367152" cy="89366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메뉴관리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81749504-3C6C-468A-87E3-5E9AFF2D39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78" t="15713" r="25000" b="9340"/>
          <a:stretch/>
        </p:blipFill>
        <p:spPr>
          <a:xfrm>
            <a:off x="409254" y="1200710"/>
            <a:ext cx="5153400" cy="46203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7C346C7-101D-4E6F-8EB0-23CE99C568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01" t="36856" r="26031" b="11891"/>
          <a:stretch/>
        </p:blipFill>
        <p:spPr>
          <a:xfrm>
            <a:off x="5807412" y="1268297"/>
            <a:ext cx="2764497" cy="29553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CBE4EFB-503B-4EF8-B0ED-6FBB261579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595" t="43097" r="26031" b="42542"/>
          <a:stretch/>
        </p:blipFill>
        <p:spPr>
          <a:xfrm>
            <a:off x="5562655" y="5441216"/>
            <a:ext cx="3254009" cy="960286"/>
          </a:xfrm>
          <a:prstGeom prst="rect">
            <a:avLst/>
          </a:prstGeom>
        </p:spPr>
      </p:pic>
      <p:sp>
        <p:nvSpPr>
          <p:cNvPr id="17" name="모서리가 둥근 직사각형 6">
            <a:extLst>
              <a:ext uri="{FF2B5EF4-FFF2-40B4-BE49-F238E27FC236}">
                <a16:creationId xmlns="" xmlns:a16="http://schemas.microsoft.com/office/drawing/2014/main" id="{4C4383E9-F058-4CE8-AD4A-174C59F8B2A6}"/>
              </a:ext>
            </a:extLst>
          </p:cNvPr>
          <p:cNvSpPr/>
          <p:nvPr/>
        </p:nvSpPr>
        <p:spPr>
          <a:xfrm>
            <a:off x="6838544" y="3681911"/>
            <a:ext cx="850091" cy="398655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7AF02D65-84DC-47C4-8292-351DA2CBD903}"/>
              </a:ext>
            </a:extLst>
          </p:cNvPr>
          <p:cNvCxnSpPr>
            <a:cxnSpLocks/>
          </p:cNvCxnSpPr>
          <p:nvPr/>
        </p:nvCxnSpPr>
        <p:spPr>
          <a:xfrm flipH="1">
            <a:off x="7251687" y="4095501"/>
            <a:ext cx="14308" cy="36027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오른쪽 화살표 15">
            <a:extLst>
              <a:ext uri="{FF2B5EF4-FFF2-40B4-BE49-F238E27FC236}">
                <a16:creationId xmlns="" xmlns:a16="http://schemas.microsoft.com/office/drawing/2014/main" id="{32424E71-E637-4328-BB65-BE1515EA2C91}"/>
              </a:ext>
            </a:extLst>
          </p:cNvPr>
          <p:cNvSpPr/>
          <p:nvPr/>
        </p:nvSpPr>
        <p:spPr>
          <a:xfrm rot="5400000">
            <a:off x="7054642" y="5132973"/>
            <a:ext cx="360272" cy="28953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A9CE46A1-C2E4-4C3F-BB10-31E706BDDE38}"/>
              </a:ext>
            </a:extLst>
          </p:cNvPr>
          <p:cNvSpPr/>
          <p:nvPr/>
        </p:nvSpPr>
        <p:spPr>
          <a:xfrm>
            <a:off x="422485" y="3266435"/>
            <a:ext cx="1017208" cy="36404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AFB1A551-99B3-4555-BA81-A43179F2624C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439693" y="3445179"/>
            <a:ext cx="865762" cy="32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235841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669" y="1180259"/>
            <a:ext cx="6058779" cy="533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3" y="677699"/>
            <a:ext cx="2726090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메뉴관리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A9CE46A1-C2E4-4C3F-BB10-31E706BDDE38}"/>
              </a:ext>
            </a:extLst>
          </p:cNvPr>
          <p:cNvSpPr/>
          <p:nvPr/>
        </p:nvSpPr>
        <p:spPr>
          <a:xfrm>
            <a:off x="519913" y="4173166"/>
            <a:ext cx="744684" cy="28637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A9CE46A1-C2E4-4C3F-BB10-31E706BDDE38}"/>
              </a:ext>
            </a:extLst>
          </p:cNvPr>
          <p:cNvSpPr/>
          <p:nvPr/>
        </p:nvSpPr>
        <p:spPr>
          <a:xfrm>
            <a:off x="429120" y="4870471"/>
            <a:ext cx="1770901" cy="36404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AFB1A551-99B3-4555-BA81-A43179F2624C}"/>
              </a:ext>
            </a:extLst>
          </p:cNvPr>
          <p:cNvCxnSpPr>
            <a:cxnSpLocks/>
          </p:cNvCxnSpPr>
          <p:nvPr/>
        </p:nvCxnSpPr>
        <p:spPr>
          <a:xfrm flipV="1">
            <a:off x="2187326" y="5056166"/>
            <a:ext cx="694032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327808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4037975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메뉴품절관리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F46DADD-C46E-48AF-82D6-121BC2CFD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47" t="23631" r="17021" b="4820"/>
          <a:stretch/>
        </p:blipFill>
        <p:spPr>
          <a:xfrm>
            <a:off x="1727631" y="1122603"/>
            <a:ext cx="5829467" cy="4224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0B29460-291C-4A99-B6F1-93C57EBFE1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23" t="7169" r="37978" b="81587"/>
          <a:stretch/>
        </p:blipFill>
        <p:spPr>
          <a:xfrm>
            <a:off x="1040330" y="2481424"/>
            <a:ext cx="3458076" cy="9387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2A5C92B7-BAD2-4C9F-8B79-890122AD49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106" t="84894" r="17979" b="3918"/>
          <a:stretch/>
        </p:blipFill>
        <p:spPr>
          <a:xfrm>
            <a:off x="1030948" y="3592590"/>
            <a:ext cx="2983536" cy="8568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97208F8-A7A2-4E91-A465-D550E5D7E7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298" t="7007" r="38617" b="81749"/>
          <a:stretch/>
        </p:blipFill>
        <p:spPr>
          <a:xfrm>
            <a:off x="936772" y="4907247"/>
            <a:ext cx="3541214" cy="970181"/>
          </a:xfrm>
          <a:prstGeom prst="rect">
            <a:avLst/>
          </a:prstGeom>
        </p:spPr>
      </p:pic>
      <p:sp>
        <p:nvSpPr>
          <p:cNvPr id="13" name="모서리가 둥근 직사각형 6">
            <a:extLst>
              <a:ext uri="{FF2B5EF4-FFF2-40B4-BE49-F238E27FC236}">
                <a16:creationId xmlns="" xmlns:a16="http://schemas.microsoft.com/office/drawing/2014/main" id="{15BB5859-E3C2-44EA-992F-201A22F0213D}"/>
              </a:ext>
            </a:extLst>
          </p:cNvPr>
          <p:cNvSpPr/>
          <p:nvPr/>
        </p:nvSpPr>
        <p:spPr>
          <a:xfrm>
            <a:off x="841745" y="2341874"/>
            <a:ext cx="3730255" cy="118694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BD844686-BC5E-4E71-A5E9-B7D1BC5DFA93}"/>
              </a:ext>
            </a:extLst>
          </p:cNvPr>
          <p:cNvSpPr/>
          <p:nvPr/>
        </p:nvSpPr>
        <p:spPr>
          <a:xfrm>
            <a:off x="6782363" y="2743358"/>
            <a:ext cx="672918" cy="35857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39052E9E-B6F4-48E5-B997-B4DC240E2F7E}"/>
              </a:ext>
            </a:extLst>
          </p:cNvPr>
          <p:cNvCxnSpPr>
            <a:cxnSpLocks/>
          </p:cNvCxnSpPr>
          <p:nvPr/>
        </p:nvCxnSpPr>
        <p:spPr>
          <a:xfrm flipH="1" flipV="1">
            <a:off x="4782455" y="2919715"/>
            <a:ext cx="2036632" cy="1684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오른쪽 화살표 15">
            <a:extLst>
              <a:ext uri="{FF2B5EF4-FFF2-40B4-BE49-F238E27FC236}">
                <a16:creationId xmlns="" xmlns:a16="http://schemas.microsoft.com/office/drawing/2014/main" id="{1D39CA0B-ED86-45B8-A373-24AF8423965B}"/>
              </a:ext>
            </a:extLst>
          </p:cNvPr>
          <p:cNvSpPr/>
          <p:nvPr/>
        </p:nvSpPr>
        <p:spPr>
          <a:xfrm rot="5400000">
            <a:off x="4036387" y="3422954"/>
            <a:ext cx="251063" cy="29486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5">
            <a:extLst>
              <a:ext uri="{FF2B5EF4-FFF2-40B4-BE49-F238E27FC236}">
                <a16:creationId xmlns="" xmlns:a16="http://schemas.microsoft.com/office/drawing/2014/main" id="{BCD77FA7-5CFE-4119-932A-35E32142F5CC}"/>
              </a:ext>
            </a:extLst>
          </p:cNvPr>
          <p:cNvSpPr/>
          <p:nvPr/>
        </p:nvSpPr>
        <p:spPr>
          <a:xfrm rot="5400000">
            <a:off x="3947341" y="4620927"/>
            <a:ext cx="251063" cy="29486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="" xmlns:a16="http://schemas.microsoft.com/office/drawing/2014/main" id="{86809583-84BE-4AB9-85DC-A47949133D7D}"/>
              </a:ext>
            </a:extLst>
          </p:cNvPr>
          <p:cNvSpPr/>
          <p:nvPr/>
        </p:nvSpPr>
        <p:spPr>
          <a:xfrm>
            <a:off x="3252520" y="4090825"/>
            <a:ext cx="672918" cy="35857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6">
            <a:extLst>
              <a:ext uri="{FF2B5EF4-FFF2-40B4-BE49-F238E27FC236}">
                <a16:creationId xmlns="" xmlns:a16="http://schemas.microsoft.com/office/drawing/2014/main" id="{13A4649A-F1B8-40EC-ACB7-0A0E1D778B9F}"/>
              </a:ext>
            </a:extLst>
          </p:cNvPr>
          <p:cNvSpPr/>
          <p:nvPr/>
        </p:nvSpPr>
        <p:spPr>
          <a:xfrm>
            <a:off x="836250" y="3722814"/>
            <a:ext cx="3730255" cy="80441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4" name="모서리가 둥근 직사각형 6">
            <a:extLst>
              <a:ext uri="{FF2B5EF4-FFF2-40B4-BE49-F238E27FC236}">
                <a16:creationId xmlns="" xmlns:a16="http://schemas.microsoft.com/office/drawing/2014/main" id="{1E147929-A267-47C4-BC5B-178597761A0C}"/>
              </a:ext>
            </a:extLst>
          </p:cNvPr>
          <p:cNvSpPr/>
          <p:nvPr/>
        </p:nvSpPr>
        <p:spPr>
          <a:xfrm>
            <a:off x="852461" y="4945259"/>
            <a:ext cx="3730255" cy="80441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0089" y="5567459"/>
            <a:ext cx="320040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오른쪽 화살표 15">
            <a:extLst>
              <a:ext uri="{FF2B5EF4-FFF2-40B4-BE49-F238E27FC236}">
                <a16:creationId xmlns="" xmlns:a16="http://schemas.microsoft.com/office/drawing/2014/main" id="{BCD77FA7-5CFE-4119-932A-35E32142F5CC}"/>
              </a:ext>
            </a:extLst>
          </p:cNvPr>
          <p:cNvSpPr/>
          <p:nvPr/>
        </p:nvSpPr>
        <p:spPr>
          <a:xfrm>
            <a:off x="4790135" y="6140075"/>
            <a:ext cx="251063" cy="29486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706238" y="6225702"/>
            <a:ext cx="1536970" cy="350196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r>
              <a:rPr lang="ko-KR" altLang="en-US" sz="1100" b="1" dirty="0" smtClean="0">
                <a:solidFill>
                  <a:schemeClr val="accent1"/>
                </a:solidFill>
              </a:rPr>
              <a:t>메뉴관리화면</a:t>
            </a:r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432812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메뉴정보 수정요청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4284028-F176-4AFD-8639-6BBCD90C4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40" t="27777" r="21277" b="10567"/>
          <a:stretch/>
        </p:blipFill>
        <p:spPr>
          <a:xfrm>
            <a:off x="1060316" y="1507283"/>
            <a:ext cx="6110881" cy="4124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5CBD716-2192-4C2F-83D7-FF79840981C7}"/>
              </a:ext>
            </a:extLst>
          </p:cNvPr>
          <p:cNvSpPr txBox="1"/>
          <p:nvPr/>
        </p:nvSpPr>
        <p:spPr>
          <a:xfrm>
            <a:off x="1390626" y="5812905"/>
            <a:ext cx="8249697" cy="984738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defRPr/>
            </a:pPr>
            <a:r>
              <a:rPr lang="ko-KR" altLang="en-US" sz="1800" dirty="0">
                <a:solidFill>
                  <a:schemeClr val="accent2"/>
                </a:solidFill>
              </a:rPr>
              <a:t>관리자 사이트에 문의하는 페이지로 </a:t>
            </a:r>
            <a:r>
              <a:rPr lang="en-US" altLang="ko-KR" sz="1800" dirty="0">
                <a:solidFill>
                  <a:schemeClr val="accent2"/>
                </a:solidFill>
              </a:rPr>
              <a:t>form</a:t>
            </a:r>
            <a:r>
              <a:rPr lang="ko-KR" altLang="en-US" sz="1800" dirty="0">
                <a:solidFill>
                  <a:schemeClr val="accent2"/>
                </a:solidFill>
              </a:rPr>
              <a:t>만 존재</a:t>
            </a:r>
            <a:r>
              <a:rPr lang="en-US" altLang="ko-KR" sz="18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9" name="오른쪽 화살표 15">
            <a:extLst>
              <a:ext uri="{FF2B5EF4-FFF2-40B4-BE49-F238E27FC236}">
                <a16:creationId xmlns="" xmlns:a16="http://schemas.microsoft.com/office/drawing/2014/main" id="{792AE58B-ED30-454A-95F4-905AB5AC3B47}"/>
              </a:ext>
            </a:extLst>
          </p:cNvPr>
          <p:cNvSpPr/>
          <p:nvPr/>
        </p:nvSpPr>
        <p:spPr>
          <a:xfrm rot="230972">
            <a:off x="1099623" y="5771215"/>
            <a:ext cx="251063" cy="29486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432812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임시운영정지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C8D8D36-AF92-4C43-AEDD-31E5B33BA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27" t="25887" r="17128" b="58795"/>
          <a:stretch/>
        </p:blipFill>
        <p:spPr>
          <a:xfrm>
            <a:off x="481419" y="1377335"/>
            <a:ext cx="7857829" cy="12146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3E688B7-918B-4F30-A0FC-3809E7BE7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24" t="6056" r="38404" b="82700"/>
          <a:stretch/>
        </p:blipFill>
        <p:spPr>
          <a:xfrm>
            <a:off x="563177" y="3058583"/>
            <a:ext cx="3288976" cy="9094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E205D0B-F7E4-469E-A221-1ADF2BB86C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98" t="25536" r="15106" b="55012"/>
          <a:stretch/>
        </p:blipFill>
        <p:spPr>
          <a:xfrm>
            <a:off x="500875" y="4060153"/>
            <a:ext cx="7822759" cy="151239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91EF667B-A168-4216-88A4-E0AB6374E07C}"/>
              </a:ext>
            </a:extLst>
          </p:cNvPr>
          <p:cNvSpPr/>
          <p:nvPr/>
        </p:nvSpPr>
        <p:spPr>
          <a:xfrm>
            <a:off x="7156023" y="2143429"/>
            <a:ext cx="1167611" cy="43861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5">
            <a:extLst>
              <a:ext uri="{FF2B5EF4-FFF2-40B4-BE49-F238E27FC236}">
                <a16:creationId xmlns="" xmlns:a16="http://schemas.microsoft.com/office/drawing/2014/main" id="{0CF86012-CC62-4061-B92E-A412F2A5C5C2}"/>
              </a:ext>
            </a:extLst>
          </p:cNvPr>
          <p:cNvSpPr/>
          <p:nvPr/>
        </p:nvSpPr>
        <p:spPr>
          <a:xfrm rot="5400000">
            <a:off x="1247676" y="2663285"/>
            <a:ext cx="212906" cy="27703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>
            <a:extLst>
              <a:ext uri="{FF2B5EF4-FFF2-40B4-BE49-F238E27FC236}">
                <a16:creationId xmlns="" xmlns:a16="http://schemas.microsoft.com/office/drawing/2014/main" id="{03C67FAD-443D-4E1F-B018-E8CDFCB3AF43}"/>
              </a:ext>
            </a:extLst>
          </p:cNvPr>
          <p:cNvSpPr/>
          <p:nvPr/>
        </p:nvSpPr>
        <p:spPr>
          <a:xfrm rot="5400000">
            <a:off x="1186665" y="3872098"/>
            <a:ext cx="212906" cy="27703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48DC55D9-D3ED-455C-932B-B3F6D7BBBEAF}"/>
              </a:ext>
            </a:extLst>
          </p:cNvPr>
          <p:cNvSpPr/>
          <p:nvPr/>
        </p:nvSpPr>
        <p:spPr>
          <a:xfrm>
            <a:off x="6859076" y="4802848"/>
            <a:ext cx="1167611" cy="43861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05B8986-079C-4804-96E6-C4F3317539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24" t="7000" r="38191" b="81756"/>
          <a:stretch/>
        </p:blipFill>
        <p:spPr>
          <a:xfrm>
            <a:off x="500875" y="5520520"/>
            <a:ext cx="3273458" cy="896825"/>
          </a:xfrm>
          <a:prstGeom prst="rect">
            <a:avLst/>
          </a:prstGeom>
        </p:spPr>
      </p:pic>
      <p:sp>
        <p:nvSpPr>
          <p:cNvPr id="18" name="오른쪽 화살표 15">
            <a:extLst>
              <a:ext uri="{FF2B5EF4-FFF2-40B4-BE49-F238E27FC236}">
                <a16:creationId xmlns="" xmlns:a16="http://schemas.microsoft.com/office/drawing/2014/main" id="{D952B263-246A-46BA-95E1-92B3ECFD3A8F}"/>
              </a:ext>
            </a:extLst>
          </p:cNvPr>
          <p:cNvSpPr/>
          <p:nvPr/>
        </p:nvSpPr>
        <p:spPr>
          <a:xfrm rot="5400000">
            <a:off x="1125052" y="5221000"/>
            <a:ext cx="212906" cy="27703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432812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운영정보 수정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B18C4D9-52BB-4756-A970-24B376E69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5" t="17300" r="18192" b="7271"/>
          <a:stretch/>
        </p:blipFill>
        <p:spPr>
          <a:xfrm>
            <a:off x="466927" y="1417048"/>
            <a:ext cx="6040874" cy="47708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8CC7EDA9-ABA3-42B7-9456-BFB1CF2A15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04" t="6056" r="38396" b="82700"/>
          <a:stretch/>
        </p:blipFill>
        <p:spPr>
          <a:xfrm>
            <a:off x="5405290" y="5294392"/>
            <a:ext cx="3492061" cy="951996"/>
          </a:xfrm>
          <a:prstGeom prst="rect">
            <a:avLst/>
          </a:prstGeom>
        </p:spPr>
      </p:pic>
      <p:sp>
        <p:nvSpPr>
          <p:cNvPr id="13" name="오른쪽 화살표 15">
            <a:extLst>
              <a:ext uri="{FF2B5EF4-FFF2-40B4-BE49-F238E27FC236}">
                <a16:creationId xmlns="" xmlns:a16="http://schemas.microsoft.com/office/drawing/2014/main" id="{76FF1E60-BCA5-47F7-B441-7621739DBB47}"/>
              </a:ext>
            </a:extLst>
          </p:cNvPr>
          <p:cNvSpPr/>
          <p:nvPr/>
        </p:nvSpPr>
        <p:spPr>
          <a:xfrm>
            <a:off x="5023436" y="5801655"/>
            <a:ext cx="415553" cy="29636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1332209-96F3-4F3A-A706-9824D4C8E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7" t="9296" r="18370" b="12080"/>
          <a:stretch/>
        </p:blipFill>
        <p:spPr>
          <a:xfrm>
            <a:off x="809644" y="1335398"/>
            <a:ext cx="5633051" cy="4769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5B8D596-7269-49D0-9D4F-E1CC9956C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404" t="6056" r="38396" b="82700"/>
          <a:stretch/>
        </p:blipFill>
        <p:spPr>
          <a:xfrm>
            <a:off x="5405290" y="5294392"/>
            <a:ext cx="3492061" cy="95199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432812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운영정보 수정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5">
            <a:extLst>
              <a:ext uri="{FF2B5EF4-FFF2-40B4-BE49-F238E27FC236}">
                <a16:creationId xmlns="" xmlns:a16="http://schemas.microsoft.com/office/drawing/2014/main" id="{DB27934D-0D49-403A-9A8B-6707CD1803E7}"/>
              </a:ext>
            </a:extLst>
          </p:cNvPr>
          <p:cNvSpPr/>
          <p:nvPr/>
        </p:nvSpPr>
        <p:spPr>
          <a:xfrm>
            <a:off x="5023436" y="5801655"/>
            <a:ext cx="415553" cy="29636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="" xmlns:a16="http://schemas.microsoft.com/office/drawing/2014/main" id="{540CBD26-8B04-418D-9BA9-58CF733496E5}"/>
              </a:ext>
            </a:extLst>
          </p:cNvPr>
          <p:cNvSpPr/>
          <p:nvPr/>
        </p:nvSpPr>
        <p:spPr>
          <a:xfrm>
            <a:off x="2901993" y="5824811"/>
            <a:ext cx="2135892" cy="34109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425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BFBDB074-4747-4F71-ACA0-55B30E389CD3}"/>
              </a:ext>
            </a:extLst>
          </p:cNvPr>
          <p:cNvSpPr txBox="1"/>
          <p:nvPr/>
        </p:nvSpPr>
        <p:spPr>
          <a:xfrm>
            <a:off x="418290" y="2655651"/>
            <a:ext cx="797668" cy="350196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endParaRPr lang="ko-KR" alt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="" xmlns:a16="http://schemas.microsoft.com/office/drawing/2014/main" id="{F7F0C1BE-9742-429C-97DE-3183E5291448}"/>
              </a:ext>
            </a:extLst>
          </p:cNvPr>
          <p:cNvGrpSpPr/>
          <p:nvPr/>
        </p:nvGrpSpPr>
        <p:grpSpPr>
          <a:xfrm>
            <a:off x="316711" y="331702"/>
            <a:ext cx="8580641" cy="6122886"/>
            <a:chOff x="422281" y="403580"/>
            <a:chExt cx="11440855" cy="6112968"/>
          </a:xfrm>
        </p:grpSpPr>
        <p:sp>
          <p:nvSpPr>
            <p:cNvPr id="80" name="L 도형 79">
              <a:extLst>
                <a:ext uri="{FF2B5EF4-FFF2-40B4-BE49-F238E27FC236}">
                  <a16:creationId xmlns="" xmlns:a16="http://schemas.microsoft.com/office/drawing/2014/main" id="{1BE880A0-3861-4373-A9FE-C470FA3CCEC7}"/>
                </a:ext>
              </a:extLst>
            </p:cNvPr>
            <p:cNvSpPr/>
            <p:nvPr/>
          </p:nvSpPr>
          <p:spPr>
            <a:xfrm>
              <a:off x="422281" y="1670015"/>
              <a:ext cx="11440854" cy="4846533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/>
            </a:p>
          </p:txBody>
        </p:sp>
        <p:sp>
          <p:nvSpPr>
            <p:cNvPr id="81" name="L 도형 80">
              <a:extLst>
                <a:ext uri="{FF2B5EF4-FFF2-40B4-BE49-F238E27FC236}">
                  <a16:creationId xmlns="" xmlns:a16="http://schemas.microsoft.com/office/drawing/2014/main" id="{9876B2CE-DA99-4A86-89CA-886987A769F8}"/>
                </a:ext>
              </a:extLst>
            </p:cNvPr>
            <p:cNvSpPr/>
            <p:nvPr/>
          </p:nvSpPr>
          <p:spPr>
            <a:xfrm rot="10800000">
              <a:off x="2392037" y="403580"/>
              <a:ext cx="9471099" cy="611296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sp>
        <p:nvSpPr>
          <p:cNvPr id="82" name="Заголовок 1">
            <a:extLst>
              <a:ext uri="{FF2B5EF4-FFF2-40B4-BE49-F238E27FC236}">
                <a16:creationId xmlns="" xmlns:a16="http://schemas.microsoft.com/office/drawing/2014/main" id="{0278D2BF-FB18-4D80-AE6A-9F837361EC40}"/>
              </a:ext>
            </a:extLst>
          </p:cNvPr>
          <p:cNvSpPr txBox="1">
            <a:spLocks/>
          </p:cNvSpPr>
          <p:nvPr/>
        </p:nvSpPr>
        <p:spPr>
          <a:xfrm>
            <a:off x="141948" y="720704"/>
            <a:ext cx="2726090" cy="43374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spc="75" dirty="0">
                <a:solidFill>
                  <a:schemeClr val="bg2">
                    <a:lumMod val="25000"/>
                  </a:schemeClr>
                </a:solidFill>
                <a:latin typeface="+mj-ea"/>
                <a:cs typeface="Poppins SemiBold" panose="02000000000000000000" pitchFamily="2" charset="0"/>
              </a:rPr>
              <a:t>기획 의도 및 목표</a:t>
            </a:r>
            <a:endParaRPr lang="ru-RU" sz="3000" b="1" spc="75" dirty="0">
              <a:solidFill>
                <a:schemeClr val="bg2">
                  <a:lumMod val="25000"/>
                </a:schemeClr>
              </a:solidFill>
              <a:latin typeface="+mj-ea"/>
              <a:cs typeface="Poppins SemiBold" panose="02000000000000000000" pitchFamily="2" charset="0"/>
            </a:endParaRPr>
          </a:p>
        </p:txBody>
      </p:sp>
      <p:cxnSp>
        <p:nvCxnSpPr>
          <p:cNvPr id="83" name="Прямая соединительная линия 27">
            <a:extLst>
              <a:ext uri="{FF2B5EF4-FFF2-40B4-BE49-F238E27FC236}">
                <a16:creationId xmlns="" xmlns:a16="http://schemas.microsoft.com/office/drawing/2014/main" id="{6D9E94D4-F2DD-4EDC-87D1-5AE732B8999D}"/>
              </a:ext>
            </a:extLst>
          </p:cNvPr>
          <p:cNvCxnSpPr/>
          <p:nvPr/>
        </p:nvCxnSpPr>
        <p:spPr>
          <a:xfrm>
            <a:off x="316711" y="1161257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Заголовок 1">
            <a:extLst>
              <a:ext uri="{FF2B5EF4-FFF2-40B4-BE49-F238E27FC236}">
                <a16:creationId xmlns="" xmlns:a16="http://schemas.microsoft.com/office/drawing/2014/main" id="{F96D90C7-1193-40AC-9D82-15C5C2DCF968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grpSp>
        <p:nvGrpSpPr>
          <p:cNvPr id="101" name="Group 10">
            <a:extLst>
              <a:ext uri="{FF2B5EF4-FFF2-40B4-BE49-F238E27FC236}">
                <a16:creationId xmlns="" xmlns:a16="http://schemas.microsoft.com/office/drawing/2014/main" id="{4313914A-8510-485C-9A1F-7294C15D1111}"/>
              </a:ext>
            </a:extLst>
          </p:cNvPr>
          <p:cNvGrpSpPr/>
          <p:nvPr/>
        </p:nvGrpSpPr>
        <p:grpSpPr>
          <a:xfrm>
            <a:off x="5707575" y="2054095"/>
            <a:ext cx="3187700" cy="673735"/>
            <a:chOff x="5496560" y="1071245"/>
            <a:chExt cx="3187700" cy="673735"/>
          </a:xfrm>
        </p:grpSpPr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8341A9B3-D609-42E3-8115-D01D63AA1E48}"/>
                </a:ext>
              </a:extLst>
            </p:cNvPr>
            <p:cNvSpPr txBox="1"/>
            <p:nvPr/>
          </p:nvSpPr>
          <p:spPr>
            <a:xfrm>
              <a:off x="5496560" y="1282700"/>
              <a:ext cx="3187700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Oracle Database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를 이용하여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DB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를 구축하고 데이터를 보관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/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활용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  <a:cs typeface="Arial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75D54ACB-8BDB-49E3-A889-80C95ACCD182}"/>
                </a:ext>
              </a:extLst>
            </p:cNvPr>
            <p:cNvSpPr txBox="1"/>
            <p:nvPr/>
          </p:nvSpPr>
          <p:spPr>
            <a:xfrm>
              <a:off x="5496560" y="1071245"/>
              <a:ext cx="3187700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DB </a:t>
              </a:r>
              <a:r>
                <a:rPr lang="ko-KR" altLang="en-US" sz="1200" b="1" dirty="0">
                  <a:solidFill>
                    <a:schemeClr val="accent3">
                      <a:lumMod val="7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설계</a:t>
              </a:r>
              <a:r>
                <a:rPr lang="en-US" altLang="ko-KR" sz="1200" b="1" dirty="0">
                  <a:solidFill>
                    <a:schemeClr val="accent3">
                      <a:lumMod val="7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 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  <a:ea typeface="문체부 돋음체" panose="020B0609000101010101" pitchFamily="49" charset="-127"/>
                <a:cs typeface="Arial" pitchFamily="34" charset="0"/>
              </a:endParaRPr>
            </a:p>
          </p:txBody>
        </p:sp>
      </p:grpSp>
      <p:grpSp>
        <p:nvGrpSpPr>
          <p:cNvPr id="104" name="Group 10">
            <a:extLst>
              <a:ext uri="{FF2B5EF4-FFF2-40B4-BE49-F238E27FC236}">
                <a16:creationId xmlns="" xmlns:a16="http://schemas.microsoft.com/office/drawing/2014/main" id="{BC7CFF99-0CB5-46A6-BFCF-3BC6422D250E}"/>
              </a:ext>
            </a:extLst>
          </p:cNvPr>
          <p:cNvGrpSpPr/>
          <p:nvPr/>
        </p:nvGrpSpPr>
        <p:grpSpPr>
          <a:xfrm>
            <a:off x="5796280" y="3088119"/>
            <a:ext cx="3187700" cy="673735"/>
            <a:chOff x="5796280" y="2070100"/>
            <a:chExt cx="3187700" cy="673735"/>
          </a:xfrm>
        </p:grpSpPr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8284A4DA-992D-4B4C-811C-47A0790ADD81}"/>
                </a:ext>
              </a:extLst>
            </p:cNvPr>
            <p:cNvSpPr txBox="1"/>
            <p:nvPr/>
          </p:nvSpPr>
          <p:spPr>
            <a:xfrm>
              <a:off x="5796280" y="2281555"/>
              <a:ext cx="3187700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Mybatis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를 이용한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sql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문 관리와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 </a:t>
              </a:r>
            </a:p>
            <a:p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동적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sql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문 작성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  <a:cs typeface="Arial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="" xmlns:a16="http://schemas.microsoft.com/office/drawing/2014/main" id="{A5C12F4C-E6CA-4AAC-A161-175829802B5A}"/>
                </a:ext>
              </a:extLst>
            </p:cNvPr>
            <p:cNvSpPr txBox="1"/>
            <p:nvPr/>
          </p:nvSpPr>
          <p:spPr>
            <a:xfrm>
              <a:off x="5796280" y="2070100"/>
              <a:ext cx="3187700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>
                  <a:solidFill>
                    <a:schemeClr val="accent2">
                      <a:lumMod val="7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Mybatis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ea typeface="문체부 돋음체" panose="020B0609000101010101" pitchFamily="49" charset="-127"/>
                <a:cs typeface="Arial" pitchFamily="34" charset="0"/>
              </a:endParaRPr>
            </a:p>
          </p:txBody>
        </p:sp>
      </p:grpSp>
      <p:sp>
        <p:nvSpPr>
          <p:cNvPr id="107" name="Donut 26">
            <a:extLst>
              <a:ext uri="{FF2B5EF4-FFF2-40B4-BE49-F238E27FC236}">
                <a16:creationId xmlns="" xmlns:a16="http://schemas.microsoft.com/office/drawing/2014/main" id="{E36239BF-7ADB-4832-84D3-9CA13EC8C403}"/>
              </a:ext>
            </a:extLst>
          </p:cNvPr>
          <p:cNvSpPr/>
          <p:nvPr/>
        </p:nvSpPr>
        <p:spPr>
          <a:xfrm>
            <a:off x="3803650" y="2959120"/>
            <a:ext cx="1536700" cy="1536700"/>
          </a:xfrm>
          <a:prstGeom prst="donut">
            <a:avLst>
              <a:gd name="adj" fmla="val 297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ea typeface="문체부 돋음체" panose="020B0609000101010101" pitchFamily="49" charset="-127"/>
            </a:endParaRPr>
          </a:p>
        </p:txBody>
      </p:sp>
      <p:sp>
        <p:nvSpPr>
          <p:cNvPr id="108" name="Oval 6">
            <a:extLst>
              <a:ext uri="{FF2B5EF4-FFF2-40B4-BE49-F238E27FC236}">
                <a16:creationId xmlns="" xmlns:a16="http://schemas.microsoft.com/office/drawing/2014/main" id="{86E8B200-B2B3-4CB8-BF5A-F9B5FA42ADA7}"/>
              </a:ext>
            </a:extLst>
          </p:cNvPr>
          <p:cNvSpPr/>
          <p:nvPr/>
        </p:nvSpPr>
        <p:spPr>
          <a:xfrm>
            <a:off x="4241800" y="2628285"/>
            <a:ext cx="690880" cy="690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문체부 돋음체" panose="020B0609000101010101" pitchFamily="49" charset="-127"/>
            </a:endParaRPr>
          </a:p>
        </p:txBody>
      </p:sp>
      <p:sp>
        <p:nvSpPr>
          <p:cNvPr id="109" name="Oval 7">
            <a:extLst>
              <a:ext uri="{FF2B5EF4-FFF2-40B4-BE49-F238E27FC236}">
                <a16:creationId xmlns="" xmlns:a16="http://schemas.microsoft.com/office/drawing/2014/main" id="{1C2B9886-724B-4EF6-A0E6-4D9E7A0AFDC9}"/>
              </a:ext>
            </a:extLst>
          </p:cNvPr>
          <p:cNvSpPr/>
          <p:nvPr/>
        </p:nvSpPr>
        <p:spPr>
          <a:xfrm>
            <a:off x="4241800" y="4111645"/>
            <a:ext cx="690880" cy="6908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문체부 돋음체" panose="020B0609000101010101" pitchFamily="49" charset="-127"/>
            </a:endParaRPr>
          </a:p>
        </p:txBody>
      </p:sp>
      <p:sp>
        <p:nvSpPr>
          <p:cNvPr id="110" name="Oval 8">
            <a:extLst>
              <a:ext uri="{FF2B5EF4-FFF2-40B4-BE49-F238E27FC236}">
                <a16:creationId xmlns="" xmlns:a16="http://schemas.microsoft.com/office/drawing/2014/main" id="{4D2099C1-5958-4BEB-A0E6-FDC99B8619EF}"/>
              </a:ext>
            </a:extLst>
          </p:cNvPr>
          <p:cNvSpPr/>
          <p:nvPr/>
        </p:nvSpPr>
        <p:spPr>
          <a:xfrm>
            <a:off x="3512185" y="3382030"/>
            <a:ext cx="690880" cy="690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문체부 돋음체" panose="020B0609000101010101" pitchFamily="49" charset="-127"/>
            </a:endParaRPr>
          </a:p>
        </p:txBody>
      </p:sp>
      <p:sp>
        <p:nvSpPr>
          <p:cNvPr id="111" name="Oval 9">
            <a:extLst>
              <a:ext uri="{FF2B5EF4-FFF2-40B4-BE49-F238E27FC236}">
                <a16:creationId xmlns="" xmlns:a16="http://schemas.microsoft.com/office/drawing/2014/main" id="{4E8E0066-AB66-4446-85BE-4FE729A950C1}"/>
              </a:ext>
            </a:extLst>
          </p:cNvPr>
          <p:cNvSpPr/>
          <p:nvPr/>
        </p:nvSpPr>
        <p:spPr>
          <a:xfrm>
            <a:off x="4973320" y="3382030"/>
            <a:ext cx="690880" cy="6908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문체부 돋음체" panose="020B0609000101010101" pitchFamily="49" charset="-127"/>
            </a:endParaRPr>
          </a:p>
        </p:txBody>
      </p:sp>
      <p:grpSp>
        <p:nvGrpSpPr>
          <p:cNvPr id="112" name="Group 13">
            <a:extLst>
              <a:ext uri="{FF2B5EF4-FFF2-40B4-BE49-F238E27FC236}">
                <a16:creationId xmlns="" xmlns:a16="http://schemas.microsoft.com/office/drawing/2014/main" id="{D0D3ED74-FC84-41BE-B1ED-5A6AEF0C3F61}"/>
              </a:ext>
            </a:extLst>
          </p:cNvPr>
          <p:cNvGrpSpPr/>
          <p:nvPr/>
        </p:nvGrpSpPr>
        <p:grpSpPr>
          <a:xfrm>
            <a:off x="454026" y="3197246"/>
            <a:ext cx="2855595" cy="673735"/>
            <a:chOff x="430530" y="2313305"/>
            <a:chExt cx="2855595" cy="673735"/>
          </a:xfrm>
        </p:grpSpPr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DFF6E2FE-EBE8-42DC-A8DD-FC9C7292B6BD}"/>
                </a:ext>
              </a:extLst>
            </p:cNvPr>
            <p:cNvSpPr txBox="1"/>
            <p:nvPr/>
          </p:nvSpPr>
          <p:spPr>
            <a:xfrm>
              <a:off x="455295" y="2525395"/>
              <a:ext cx="283146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jQuery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와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Ajax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를 활용하여 웹 사이트의 동적 기능들을 구현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  <a:cs typeface="Arial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B199602D-6ADF-483F-ABC9-19F6567B77D5}"/>
                </a:ext>
              </a:extLst>
            </p:cNvPr>
            <p:cNvSpPr txBox="1"/>
            <p:nvPr/>
          </p:nvSpPr>
          <p:spPr>
            <a:xfrm>
              <a:off x="430530" y="2313305"/>
              <a:ext cx="283146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>
                      <a:lumMod val="7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jQuery / Ajax </a:t>
              </a:r>
              <a:r>
                <a:rPr lang="ko-KR" altLang="en-US" sz="1200" b="1" dirty="0">
                  <a:solidFill>
                    <a:schemeClr val="accent1">
                      <a:lumMod val="7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활용</a:t>
              </a:r>
            </a:p>
          </p:txBody>
        </p:sp>
      </p:grpSp>
      <p:grpSp>
        <p:nvGrpSpPr>
          <p:cNvPr id="115" name="Group 16">
            <a:extLst>
              <a:ext uri="{FF2B5EF4-FFF2-40B4-BE49-F238E27FC236}">
                <a16:creationId xmlns="" xmlns:a16="http://schemas.microsoft.com/office/drawing/2014/main" id="{12042D75-4385-4E59-A5F7-73EBF58397E3}"/>
              </a:ext>
            </a:extLst>
          </p:cNvPr>
          <p:cNvGrpSpPr/>
          <p:nvPr/>
        </p:nvGrpSpPr>
        <p:grpSpPr>
          <a:xfrm>
            <a:off x="478791" y="2093615"/>
            <a:ext cx="2964815" cy="510540"/>
            <a:chOff x="455295" y="1209675"/>
            <a:chExt cx="2964815" cy="510540"/>
          </a:xfrm>
        </p:grpSpPr>
        <p:sp>
          <p:nvSpPr>
            <p:cNvPr id="116" name="TextBox 115">
              <a:extLst>
                <a:ext uri="{FF2B5EF4-FFF2-40B4-BE49-F238E27FC236}">
                  <a16:creationId xmlns="" xmlns:a16="http://schemas.microsoft.com/office/drawing/2014/main" id="{2AA18969-AC96-4764-B0F3-6C2B3517FA87}"/>
                </a:ext>
              </a:extLst>
            </p:cNvPr>
            <p:cNvSpPr txBox="1"/>
            <p:nvPr/>
          </p:nvSpPr>
          <p:spPr>
            <a:xfrm>
              <a:off x="485775" y="1443355"/>
              <a:ext cx="293433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Spring MVC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패턴을 적용한 웹 서버 구축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  <a:cs typeface="Arial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DA9015E1-E8FE-49D9-9ECF-03FC9C216558}"/>
                </a:ext>
              </a:extLst>
            </p:cNvPr>
            <p:cNvSpPr txBox="1"/>
            <p:nvPr/>
          </p:nvSpPr>
          <p:spPr>
            <a:xfrm>
              <a:off x="455295" y="1209675"/>
              <a:ext cx="283146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accent4">
                      <a:lumMod val="7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웹 사이트 구축</a:t>
              </a:r>
            </a:p>
          </p:txBody>
        </p:sp>
      </p:grpSp>
      <p:grpSp>
        <p:nvGrpSpPr>
          <p:cNvPr id="118" name="Group 19">
            <a:extLst>
              <a:ext uri="{FF2B5EF4-FFF2-40B4-BE49-F238E27FC236}">
                <a16:creationId xmlns="" xmlns:a16="http://schemas.microsoft.com/office/drawing/2014/main" id="{271C2D15-F105-43B7-A0A0-7CE2D33C9BDB}"/>
              </a:ext>
            </a:extLst>
          </p:cNvPr>
          <p:cNvGrpSpPr/>
          <p:nvPr/>
        </p:nvGrpSpPr>
        <p:grpSpPr>
          <a:xfrm>
            <a:off x="5743331" y="4298644"/>
            <a:ext cx="2862580" cy="673735"/>
            <a:chOff x="5640705" y="3957320"/>
            <a:chExt cx="2862580" cy="673735"/>
          </a:xfrm>
        </p:grpSpPr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5FCA7C8F-6ED7-446E-A935-BFFE7B649968}"/>
                </a:ext>
              </a:extLst>
            </p:cNvPr>
            <p:cNvSpPr txBox="1"/>
            <p:nvPr/>
          </p:nvSpPr>
          <p:spPr>
            <a:xfrm>
              <a:off x="5672455" y="4169410"/>
              <a:ext cx="2831465" cy="461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Git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과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Github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를 활용하여 공동 작업물의 형상 관리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  <a:cs typeface="Arial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="" xmlns:a16="http://schemas.microsoft.com/office/drawing/2014/main" id="{EF2AEC71-937F-44D2-9A38-063E2B444E53}"/>
                </a:ext>
              </a:extLst>
            </p:cNvPr>
            <p:cNvSpPr txBox="1"/>
            <p:nvPr/>
          </p:nvSpPr>
          <p:spPr>
            <a:xfrm>
              <a:off x="5640705" y="3957320"/>
              <a:ext cx="283146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accent4">
                      <a:lumMod val="7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형상관리</a:t>
              </a:r>
            </a:p>
          </p:txBody>
        </p:sp>
      </p:grpSp>
      <p:sp>
        <p:nvSpPr>
          <p:cNvPr id="121" name="Rounded Rectangle 27">
            <a:extLst>
              <a:ext uri="{FF2B5EF4-FFF2-40B4-BE49-F238E27FC236}">
                <a16:creationId xmlns="" xmlns:a16="http://schemas.microsoft.com/office/drawing/2014/main" id="{60C032EE-2936-4E23-B31F-6A8D43DBF9D5}"/>
              </a:ext>
            </a:extLst>
          </p:cNvPr>
          <p:cNvSpPr/>
          <p:nvPr/>
        </p:nvSpPr>
        <p:spPr>
          <a:xfrm>
            <a:off x="4434840" y="4342151"/>
            <a:ext cx="299720" cy="23050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문체부 돋음체" panose="020B0609000101010101" pitchFamily="49" charset="-127"/>
            </a:endParaRPr>
          </a:p>
        </p:txBody>
      </p:sp>
      <p:sp>
        <p:nvSpPr>
          <p:cNvPr id="122" name="Rounded Rectangle 7">
            <a:extLst>
              <a:ext uri="{FF2B5EF4-FFF2-40B4-BE49-F238E27FC236}">
                <a16:creationId xmlns="" xmlns:a16="http://schemas.microsoft.com/office/drawing/2014/main" id="{147DB1FC-693C-451C-8DDB-87082FEC6445}"/>
              </a:ext>
            </a:extLst>
          </p:cNvPr>
          <p:cNvSpPr/>
          <p:nvPr/>
        </p:nvSpPr>
        <p:spPr>
          <a:xfrm>
            <a:off x="4434840" y="2842280"/>
            <a:ext cx="304800" cy="26289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문체부 돋음체" panose="020B0609000101010101" pitchFamily="49" charset="-127"/>
            </a:endParaRPr>
          </a:p>
        </p:txBody>
      </p:sp>
      <p:sp>
        <p:nvSpPr>
          <p:cNvPr id="123" name="Rectangle 36">
            <a:extLst>
              <a:ext uri="{FF2B5EF4-FFF2-40B4-BE49-F238E27FC236}">
                <a16:creationId xmlns="" xmlns:a16="http://schemas.microsoft.com/office/drawing/2014/main" id="{DBBAB6DA-EA13-4725-BA50-E5C08085D1B9}"/>
              </a:ext>
            </a:extLst>
          </p:cNvPr>
          <p:cNvSpPr/>
          <p:nvPr/>
        </p:nvSpPr>
        <p:spPr>
          <a:xfrm>
            <a:off x="3705226" y="3627141"/>
            <a:ext cx="285115" cy="2381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문체부 돋음체" panose="020B0609000101010101" pitchFamily="49" charset="-127"/>
            </a:endParaRPr>
          </a:p>
        </p:txBody>
      </p:sp>
      <p:sp>
        <p:nvSpPr>
          <p:cNvPr id="124" name="Rectangle 16">
            <a:extLst>
              <a:ext uri="{FF2B5EF4-FFF2-40B4-BE49-F238E27FC236}">
                <a16:creationId xmlns="" xmlns:a16="http://schemas.microsoft.com/office/drawing/2014/main" id="{DD29B06E-9B67-4C03-AD12-CEBDBC76E4C5}"/>
              </a:ext>
            </a:extLst>
          </p:cNvPr>
          <p:cNvSpPr/>
          <p:nvPr/>
        </p:nvSpPr>
        <p:spPr>
          <a:xfrm>
            <a:off x="5194935" y="3642380"/>
            <a:ext cx="317500" cy="20828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ea typeface="문체부 돋음체" panose="020B0609000101010101" pitchFamily="49" charset="-127"/>
            </a:endParaRPr>
          </a:p>
        </p:txBody>
      </p:sp>
      <p:grpSp>
        <p:nvGrpSpPr>
          <p:cNvPr id="125" name="Group 13">
            <a:extLst>
              <a:ext uri="{FF2B5EF4-FFF2-40B4-BE49-F238E27FC236}">
                <a16:creationId xmlns="" xmlns:a16="http://schemas.microsoft.com/office/drawing/2014/main" id="{55E393ED-9274-427E-BF24-15776670B6B2}"/>
              </a:ext>
            </a:extLst>
          </p:cNvPr>
          <p:cNvGrpSpPr/>
          <p:nvPr/>
        </p:nvGrpSpPr>
        <p:grpSpPr>
          <a:xfrm>
            <a:off x="122556" y="4389776"/>
            <a:ext cx="3187065" cy="516255"/>
            <a:chOff x="99060" y="3505835"/>
            <a:chExt cx="3187065" cy="516255"/>
          </a:xfrm>
        </p:grpSpPr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1ADDFA12-0BCE-4827-8FFB-682914CF0288}"/>
                </a:ext>
              </a:extLst>
            </p:cNvPr>
            <p:cNvSpPr txBox="1"/>
            <p:nvPr/>
          </p:nvSpPr>
          <p:spPr>
            <a:xfrm>
              <a:off x="144145" y="3744595"/>
              <a:ext cx="314261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Html5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와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css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를 활용하여 웹사이트 디자인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문체부 돋음체" panose="020B0609000101010101" pitchFamily="49" charset="-127"/>
                <a:cs typeface="Arial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="" xmlns:a16="http://schemas.microsoft.com/office/drawing/2014/main" id="{7C7FEDBD-B6EB-4EC7-B2AE-B6596DB11D5A}"/>
                </a:ext>
              </a:extLst>
            </p:cNvPr>
            <p:cNvSpPr txBox="1"/>
            <p:nvPr/>
          </p:nvSpPr>
          <p:spPr>
            <a:xfrm>
              <a:off x="99060" y="3505835"/>
              <a:ext cx="3142615" cy="276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b="1" dirty="0">
                  <a:solidFill>
                    <a:schemeClr val="accent2">
                      <a:lumMod val="75000"/>
                    </a:schemeClr>
                  </a:solidFill>
                  <a:ea typeface="문체부 돋음체" panose="020B0609000101010101" pitchFamily="49" charset="-127"/>
                  <a:cs typeface="Arial" pitchFamily="34" charset="0"/>
                </a:rPr>
                <a:t>웹 디자인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477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5488893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고객 주문내용 확인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8" y="262073"/>
            <a:ext cx="2638711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 smtClean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r>
              <a:rPr lang="en-US" altLang="ko-KR" sz="2000" b="1" spc="100" dirty="0" smtClean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&amp;</a:t>
            </a:r>
            <a:r>
              <a:rPr lang="ko-KR" altLang="en-US" sz="2000" b="1" spc="100" dirty="0" smtClean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 연동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850203" y="330739"/>
            <a:ext cx="6047148" cy="6185807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270" y="1498059"/>
            <a:ext cx="4511763" cy="236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0399" y="2501473"/>
            <a:ext cx="5535039" cy="375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E2CDA697-AA74-436E-AAE4-5F566813B26B}"/>
              </a:ext>
            </a:extLst>
          </p:cNvPr>
          <p:cNvSpPr/>
          <p:nvPr/>
        </p:nvSpPr>
        <p:spPr>
          <a:xfrm>
            <a:off x="540126" y="1974716"/>
            <a:ext cx="4343157" cy="379378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241724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432812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리뷰관리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77787" y="3652455"/>
            <a:ext cx="5275375" cy="2342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177" y="1482046"/>
            <a:ext cx="5371264" cy="217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788" y="501445"/>
            <a:ext cx="7087902" cy="380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E19F4CC1-25A4-4526-BB9D-B21E0372954E}"/>
              </a:ext>
            </a:extLst>
          </p:cNvPr>
          <p:cNvSpPr txBox="1">
            <a:spLocks/>
          </p:cNvSpPr>
          <p:nvPr/>
        </p:nvSpPr>
        <p:spPr>
          <a:xfrm>
            <a:off x="182332" y="677699"/>
            <a:ext cx="4328122" cy="57832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spc="100" dirty="0" smtClean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업소통계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6" name="Прямая соединительная линия 27">
            <a:extLst>
              <a:ext uri="{FF2B5EF4-FFF2-40B4-BE49-F238E27FC236}">
                <a16:creationId xmlns="" xmlns:a16="http://schemas.microsoft.com/office/drawing/2014/main" id="{415F9DC8-B0D1-4924-B666-61EBDB6AB939}"/>
              </a:ext>
            </a:extLst>
          </p:cNvPr>
          <p:cNvCxnSpPr/>
          <p:nvPr/>
        </p:nvCxnSpPr>
        <p:spPr>
          <a:xfrm>
            <a:off x="316711" y="1337668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05DFD64E-B002-4A21-8CBC-BCE4F66034DA}"/>
              </a:ext>
            </a:extLst>
          </p:cNvPr>
          <p:cNvSpPr txBox="1">
            <a:spLocks/>
          </p:cNvSpPr>
          <p:nvPr/>
        </p:nvSpPr>
        <p:spPr>
          <a:xfrm>
            <a:off x="230949" y="262073"/>
            <a:ext cx="1969326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JOGIYO-</a:t>
            </a:r>
            <a:r>
              <a:rPr lang="ko-KR" alt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사장님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10" name="L 도형 9">
            <a:extLst>
              <a:ext uri="{FF2B5EF4-FFF2-40B4-BE49-F238E27FC236}">
                <a16:creationId xmlns="" xmlns:a16="http://schemas.microsoft.com/office/drawing/2014/main" id="{EB72C3C5-C613-408F-901D-50FA688C58E6}"/>
              </a:ext>
            </a:extLst>
          </p:cNvPr>
          <p:cNvSpPr/>
          <p:nvPr/>
        </p:nvSpPr>
        <p:spPr>
          <a:xfrm>
            <a:off x="316710" y="1747073"/>
            <a:ext cx="8580641" cy="476947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L 도형 10">
            <a:extLst>
              <a:ext uri="{FF2B5EF4-FFF2-40B4-BE49-F238E27FC236}">
                <a16:creationId xmlns="" xmlns:a16="http://schemas.microsoft.com/office/drawing/2014/main" id="{0BD0076A-9730-4A3E-A275-58D8E775D5EB}"/>
              </a:ext>
            </a:extLst>
          </p:cNvPr>
          <p:cNvSpPr/>
          <p:nvPr/>
        </p:nvSpPr>
        <p:spPr>
          <a:xfrm rot="10800000">
            <a:off x="2133599" y="341452"/>
            <a:ext cx="6763753" cy="6175095"/>
          </a:xfrm>
          <a:prstGeom prst="corner">
            <a:avLst>
              <a:gd name="adj1" fmla="val 1463"/>
              <a:gd name="adj2" fmla="val 17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7884" y="3156769"/>
            <a:ext cx="56388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985670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51739"/>
            <a:ext cx="9144000" cy="224108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180000" tIns="108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시스템 시연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772151" y="2143125"/>
            <a:ext cx="1962150" cy="1706817"/>
            <a:chOff x="6291599" y="2928056"/>
            <a:chExt cx="605292" cy="594587"/>
          </a:xfrm>
        </p:grpSpPr>
        <p:sp>
          <p:nvSpPr>
            <p:cNvPr id="5" name="Freeform 17"/>
            <p:cNvSpPr>
              <a:spLocks noEditPoints="1"/>
            </p:cNvSpPr>
            <p:nvPr/>
          </p:nvSpPr>
          <p:spPr bwMode="auto">
            <a:xfrm>
              <a:off x="6291599" y="3113925"/>
              <a:ext cx="401906" cy="408718"/>
            </a:xfrm>
            <a:custGeom>
              <a:avLst/>
              <a:gdLst>
                <a:gd name="T0" fmla="*/ 1772 w 1822"/>
                <a:gd name="T1" fmla="*/ 727 h 1850"/>
                <a:gd name="T2" fmla="*/ 1747 w 1822"/>
                <a:gd name="T3" fmla="*/ 493 h 1850"/>
                <a:gd name="T4" fmla="*/ 1554 w 1822"/>
                <a:gd name="T5" fmla="*/ 480 h 1850"/>
                <a:gd name="T6" fmla="*/ 1349 w 1822"/>
                <a:gd name="T7" fmla="*/ 373 h 1850"/>
                <a:gd name="T8" fmla="*/ 1260 w 1822"/>
                <a:gd name="T9" fmla="*/ 46 h 1850"/>
                <a:gd name="T10" fmla="*/ 962 w 1822"/>
                <a:gd name="T11" fmla="*/ 269 h 1850"/>
                <a:gd name="T12" fmla="*/ 900 w 1822"/>
                <a:gd name="T13" fmla="*/ 269 h 1850"/>
                <a:gd name="T14" fmla="*/ 713 w 1822"/>
                <a:gd name="T15" fmla="*/ 71 h 1850"/>
                <a:gd name="T16" fmla="*/ 446 w 1822"/>
                <a:gd name="T17" fmla="*/ 182 h 1850"/>
                <a:gd name="T18" fmla="*/ 437 w 1822"/>
                <a:gd name="T19" fmla="*/ 461 h 1850"/>
                <a:gd name="T20" fmla="*/ 166 w 1822"/>
                <a:gd name="T21" fmla="*/ 467 h 1850"/>
                <a:gd name="T22" fmla="*/ 16 w 1822"/>
                <a:gd name="T23" fmla="*/ 632 h 1850"/>
                <a:gd name="T24" fmla="*/ 188 w 1822"/>
                <a:gd name="T25" fmla="*/ 834 h 1850"/>
                <a:gd name="T26" fmla="*/ 179 w 1822"/>
                <a:gd name="T27" fmla="*/ 1035 h 1850"/>
                <a:gd name="T28" fmla="*/ 11 w 1822"/>
                <a:gd name="T29" fmla="*/ 1233 h 1850"/>
                <a:gd name="T30" fmla="*/ 164 w 1822"/>
                <a:gd name="T31" fmla="*/ 1398 h 1850"/>
                <a:gd name="T32" fmla="*/ 438 w 1822"/>
                <a:gd name="T33" fmla="*/ 1407 h 1850"/>
                <a:gd name="T34" fmla="*/ 446 w 1822"/>
                <a:gd name="T35" fmla="*/ 1681 h 1850"/>
                <a:gd name="T36" fmla="*/ 616 w 1822"/>
                <a:gd name="T37" fmla="*/ 1828 h 1850"/>
                <a:gd name="T38" fmla="*/ 832 w 1822"/>
                <a:gd name="T39" fmla="*/ 1631 h 1850"/>
                <a:gd name="T40" fmla="*/ 901 w 1822"/>
                <a:gd name="T41" fmla="*/ 1597 h 1850"/>
                <a:gd name="T42" fmla="*/ 970 w 1822"/>
                <a:gd name="T43" fmla="*/ 1596 h 1850"/>
                <a:gd name="T44" fmla="*/ 1115 w 1822"/>
                <a:gd name="T45" fmla="*/ 1796 h 1850"/>
                <a:gd name="T46" fmla="*/ 1295 w 1822"/>
                <a:gd name="T47" fmla="*/ 1803 h 1850"/>
                <a:gd name="T48" fmla="*/ 1351 w 1822"/>
                <a:gd name="T49" fmla="*/ 1525 h 1850"/>
                <a:gd name="T50" fmla="*/ 1487 w 1822"/>
                <a:gd name="T51" fmla="*/ 1375 h 1850"/>
                <a:gd name="T52" fmla="*/ 1749 w 1822"/>
                <a:gd name="T53" fmla="*/ 1366 h 1850"/>
                <a:gd name="T54" fmla="*/ 1769 w 1822"/>
                <a:gd name="T55" fmla="*/ 1133 h 1850"/>
                <a:gd name="T56" fmla="*/ 1582 w 1822"/>
                <a:gd name="T57" fmla="*/ 944 h 1850"/>
                <a:gd name="T58" fmla="*/ 911 w 1822"/>
                <a:gd name="T59" fmla="*/ 1527 h 1850"/>
                <a:gd name="T60" fmla="*/ 911 w 1822"/>
                <a:gd name="T61" fmla="*/ 336 h 1850"/>
                <a:gd name="T62" fmla="*/ 911 w 1822"/>
                <a:gd name="T63" fmla="*/ 1527 h 1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2" h="1850">
                  <a:moveTo>
                    <a:pt x="1634" y="834"/>
                  </a:moveTo>
                  <a:cubicBezTo>
                    <a:pt x="1634" y="834"/>
                    <a:pt x="1750" y="747"/>
                    <a:pt x="1772" y="727"/>
                  </a:cubicBezTo>
                  <a:cubicBezTo>
                    <a:pt x="1821" y="688"/>
                    <a:pt x="1816" y="663"/>
                    <a:pt x="1807" y="632"/>
                  </a:cubicBezTo>
                  <a:cubicBezTo>
                    <a:pt x="1808" y="587"/>
                    <a:pt x="1776" y="529"/>
                    <a:pt x="1747" y="493"/>
                  </a:cubicBezTo>
                  <a:cubicBezTo>
                    <a:pt x="1723" y="446"/>
                    <a:pt x="1656" y="467"/>
                    <a:pt x="1656" y="467"/>
                  </a:cubicBezTo>
                  <a:cubicBezTo>
                    <a:pt x="1656" y="467"/>
                    <a:pt x="1618" y="471"/>
                    <a:pt x="1554" y="480"/>
                  </a:cubicBezTo>
                  <a:cubicBezTo>
                    <a:pt x="1420" y="509"/>
                    <a:pt x="1411" y="483"/>
                    <a:pt x="1385" y="461"/>
                  </a:cubicBezTo>
                  <a:cubicBezTo>
                    <a:pt x="1338" y="420"/>
                    <a:pt x="1349" y="373"/>
                    <a:pt x="1349" y="373"/>
                  </a:cubicBezTo>
                  <a:cubicBezTo>
                    <a:pt x="1349" y="373"/>
                    <a:pt x="1366" y="235"/>
                    <a:pt x="1376" y="182"/>
                  </a:cubicBezTo>
                  <a:cubicBezTo>
                    <a:pt x="1390" y="95"/>
                    <a:pt x="1298" y="63"/>
                    <a:pt x="1260" y="46"/>
                  </a:cubicBezTo>
                  <a:cubicBezTo>
                    <a:pt x="1156" y="0"/>
                    <a:pt x="1110" y="71"/>
                    <a:pt x="1110" y="71"/>
                  </a:cubicBezTo>
                  <a:lnTo>
                    <a:pt x="962" y="269"/>
                  </a:lnTo>
                  <a:lnTo>
                    <a:pt x="919" y="269"/>
                  </a:lnTo>
                  <a:lnTo>
                    <a:pt x="900" y="269"/>
                  </a:lnTo>
                  <a:lnTo>
                    <a:pt x="860" y="269"/>
                  </a:lnTo>
                  <a:lnTo>
                    <a:pt x="713" y="71"/>
                  </a:lnTo>
                  <a:cubicBezTo>
                    <a:pt x="713" y="71"/>
                    <a:pt x="667" y="0"/>
                    <a:pt x="563" y="46"/>
                  </a:cubicBezTo>
                  <a:cubicBezTo>
                    <a:pt x="524" y="63"/>
                    <a:pt x="432" y="95"/>
                    <a:pt x="446" y="182"/>
                  </a:cubicBezTo>
                  <a:cubicBezTo>
                    <a:pt x="456" y="235"/>
                    <a:pt x="473" y="373"/>
                    <a:pt x="473" y="373"/>
                  </a:cubicBezTo>
                  <a:cubicBezTo>
                    <a:pt x="473" y="373"/>
                    <a:pt x="484" y="420"/>
                    <a:pt x="437" y="461"/>
                  </a:cubicBezTo>
                  <a:cubicBezTo>
                    <a:pt x="411" y="483"/>
                    <a:pt x="402" y="509"/>
                    <a:pt x="268" y="480"/>
                  </a:cubicBezTo>
                  <a:cubicBezTo>
                    <a:pt x="204" y="471"/>
                    <a:pt x="166" y="467"/>
                    <a:pt x="166" y="467"/>
                  </a:cubicBezTo>
                  <a:cubicBezTo>
                    <a:pt x="166" y="467"/>
                    <a:pt x="99" y="446"/>
                    <a:pt x="75" y="493"/>
                  </a:cubicBezTo>
                  <a:cubicBezTo>
                    <a:pt x="46" y="529"/>
                    <a:pt x="14" y="587"/>
                    <a:pt x="16" y="632"/>
                  </a:cubicBezTo>
                  <a:cubicBezTo>
                    <a:pt x="6" y="663"/>
                    <a:pt x="1" y="688"/>
                    <a:pt x="50" y="727"/>
                  </a:cubicBezTo>
                  <a:cubicBezTo>
                    <a:pt x="72" y="747"/>
                    <a:pt x="188" y="834"/>
                    <a:pt x="188" y="834"/>
                  </a:cubicBezTo>
                  <a:cubicBezTo>
                    <a:pt x="188" y="834"/>
                    <a:pt x="246" y="852"/>
                    <a:pt x="241" y="944"/>
                  </a:cubicBezTo>
                  <a:cubicBezTo>
                    <a:pt x="232" y="983"/>
                    <a:pt x="244" y="992"/>
                    <a:pt x="179" y="1035"/>
                  </a:cubicBezTo>
                  <a:cubicBezTo>
                    <a:pt x="150" y="1059"/>
                    <a:pt x="54" y="1133"/>
                    <a:pt x="54" y="1133"/>
                  </a:cubicBezTo>
                  <a:cubicBezTo>
                    <a:pt x="54" y="1133"/>
                    <a:pt x="0" y="1162"/>
                    <a:pt x="11" y="1233"/>
                  </a:cubicBezTo>
                  <a:cubicBezTo>
                    <a:pt x="21" y="1278"/>
                    <a:pt x="43" y="1324"/>
                    <a:pt x="74" y="1366"/>
                  </a:cubicBezTo>
                  <a:cubicBezTo>
                    <a:pt x="95" y="1389"/>
                    <a:pt x="84" y="1404"/>
                    <a:pt x="164" y="1398"/>
                  </a:cubicBezTo>
                  <a:cubicBezTo>
                    <a:pt x="193" y="1396"/>
                    <a:pt x="335" y="1375"/>
                    <a:pt x="335" y="1375"/>
                  </a:cubicBezTo>
                  <a:cubicBezTo>
                    <a:pt x="335" y="1375"/>
                    <a:pt x="395" y="1348"/>
                    <a:pt x="438" y="1407"/>
                  </a:cubicBezTo>
                  <a:cubicBezTo>
                    <a:pt x="458" y="1431"/>
                    <a:pt x="478" y="1462"/>
                    <a:pt x="471" y="1525"/>
                  </a:cubicBezTo>
                  <a:cubicBezTo>
                    <a:pt x="464" y="1560"/>
                    <a:pt x="446" y="1681"/>
                    <a:pt x="446" y="1681"/>
                  </a:cubicBezTo>
                  <a:cubicBezTo>
                    <a:pt x="446" y="1681"/>
                    <a:pt x="408" y="1752"/>
                    <a:pt x="527" y="1803"/>
                  </a:cubicBezTo>
                  <a:cubicBezTo>
                    <a:pt x="558" y="1818"/>
                    <a:pt x="616" y="1828"/>
                    <a:pt x="616" y="1828"/>
                  </a:cubicBezTo>
                  <a:cubicBezTo>
                    <a:pt x="616" y="1828"/>
                    <a:pt x="662" y="1850"/>
                    <a:pt x="707" y="1796"/>
                  </a:cubicBezTo>
                  <a:cubicBezTo>
                    <a:pt x="722" y="1776"/>
                    <a:pt x="832" y="1631"/>
                    <a:pt x="832" y="1631"/>
                  </a:cubicBezTo>
                  <a:lnTo>
                    <a:pt x="852" y="1596"/>
                  </a:lnTo>
                  <a:lnTo>
                    <a:pt x="901" y="1597"/>
                  </a:lnTo>
                  <a:lnTo>
                    <a:pt x="924" y="1597"/>
                  </a:lnTo>
                  <a:lnTo>
                    <a:pt x="970" y="1596"/>
                  </a:lnTo>
                  <a:lnTo>
                    <a:pt x="990" y="1631"/>
                  </a:lnTo>
                  <a:cubicBezTo>
                    <a:pt x="990" y="1631"/>
                    <a:pt x="1100" y="1776"/>
                    <a:pt x="1115" y="1796"/>
                  </a:cubicBezTo>
                  <a:cubicBezTo>
                    <a:pt x="1160" y="1850"/>
                    <a:pt x="1206" y="1828"/>
                    <a:pt x="1206" y="1828"/>
                  </a:cubicBezTo>
                  <a:cubicBezTo>
                    <a:pt x="1206" y="1828"/>
                    <a:pt x="1264" y="1818"/>
                    <a:pt x="1295" y="1803"/>
                  </a:cubicBezTo>
                  <a:cubicBezTo>
                    <a:pt x="1415" y="1752"/>
                    <a:pt x="1376" y="1681"/>
                    <a:pt x="1376" y="1681"/>
                  </a:cubicBezTo>
                  <a:cubicBezTo>
                    <a:pt x="1376" y="1681"/>
                    <a:pt x="1358" y="1560"/>
                    <a:pt x="1351" y="1525"/>
                  </a:cubicBezTo>
                  <a:cubicBezTo>
                    <a:pt x="1344" y="1462"/>
                    <a:pt x="1364" y="1431"/>
                    <a:pt x="1384" y="1407"/>
                  </a:cubicBezTo>
                  <a:cubicBezTo>
                    <a:pt x="1427" y="1348"/>
                    <a:pt x="1487" y="1375"/>
                    <a:pt x="1487" y="1375"/>
                  </a:cubicBezTo>
                  <a:cubicBezTo>
                    <a:pt x="1487" y="1375"/>
                    <a:pt x="1629" y="1396"/>
                    <a:pt x="1658" y="1398"/>
                  </a:cubicBezTo>
                  <a:cubicBezTo>
                    <a:pt x="1738" y="1404"/>
                    <a:pt x="1727" y="1389"/>
                    <a:pt x="1749" y="1366"/>
                  </a:cubicBezTo>
                  <a:cubicBezTo>
                    <a:pt x="1779" y="1324"/>
                    <a:pt x="1801" y="1278"/>
                    <a:pt x="1811" y="1233"/>
                  </a:cubicBezTo>
                  <a:cubicBezTo>
                    <a:pt x="1822" y="1162"/>
                    <a:pt x="1769" y="1133"/>
                    <a:pt x="1769" y="1133"/>
                  </a:cubicBezTo>
                  <a:cubicBezTo>
                    <a:pt x="1769" y="1133"/>
                    <a:pt x="1672" y="1059"/>
                    <a:pt x="1643" y="1035"/>
                  </a:cubicBezTo>
                  <a:cubicBezTo>
                    <a:pt x="1578" y="992"/>
                    <a:pt x="1591" y="983"/>
                    <a:pt x="1582" y="944"/>
                  </a:cubicBezTo>
                  <a:cubicBezTo>
                    <a:pt x="1576" y="852"/>
                    <a:pt x="1634" y="834"/>
                    <a:pt x="1634" y="834"/>
                  </a:cubicBezTo>
                  <a:close/>
                  <a:moveTo>
                    <a:pt x="911" y="1527"/>
                  </a:moveTo>
                  <a:cubicBezTo>
                    <a:pt x="583" y="1527"/>
                    <a:pt x="316" y="1260"/>
                    <a:pt x="316" y="932"/>
                  </a:cubicBezTo>
                  <a:cubicBezTo>
                    <a:pt x="316" y="603"/>
                    <a:pt x="583" y="336"/>
                    <a:pt x="911" y="336"/>
                  </a:cubicBezTo>
                  <a:cubicBezTo>
                    <a:pt x="1239" y="336"/>
                    <a:pt x="1507" y="603"/>
                    <a:pt x="1507" y="932"/>
                  </a:cubicBezTo>
                  <a:cubicBezTo>
                    <a:pt x="1507" y="1260"/>
                    <a:pt x="1239" y="1527"/>
                    <a:pt x="911" y="1527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" name="Freeform 18"/>
            <p:cNvSpPr>
              <a:spLocks noEditPoints="1"/>
            </p:cNvSpPr>
            <p:nvPr/>
          </p:nvSpPr>
          <p:spPr bwMode="auto">
            <a:xfrm>
              <a:off x="6373343" y="3201508"/>
              <a:ext cx="237446" cy="236472"/>
            </a:xfrm>
            <a:custGeom>
              <a:avLst/>
              <a:gdLst>
                <a:gd name="T0" fmla="*/ 537 w 1074"/>
                <a:gd name="T1" fmla="*/ 0 h 1075"/>
                <a:gd name="T2" fmla="*/ 0 w 1074"/>
                <a:gd name="T3" fmla="*/ 538 h 1075"/>
                <a:gd name="T4" fmla="*/ 537 w 1074"/>
                <a:gd name="T5" fmla="*/ 1075 h 1075"/>
                <a:gd name="T6" fmla="*/ 1074 w 1074"/>
                <a:gd name="T7" fmla="*/ 538 h 1075"/>
                <a:gd name="T8" fmla="*/ 537 w 1074"/>
                <a:gd name="T9" fmla="*/ 0 h 1075"/>
                <a:gd name="T10" fmla="*/ 537 w 1074"/>
                <a:gd name="T11" fmla="*/ 798 h 1075"/>
                <a:gd name="T12" fmla="*/ 277 w 1074"/>
                <a:gd name="T13" fmla="*/ 538 h 1075"/>
                <a:gd name="T14" fmla="*/ 537 w 1074"/>
                <a:gd name="T15" fmla="*/ 277 h 1075"/>
                <a:gd name="T16" fmla="*/ 798 w 1074"/>
                <a:gd name="T17" fmla="*/ 538 h 1075"/>
                <a:gd name="T18" fmla="*/ 537 w 1074"/>
                <a:gd name="T19" fmla="*/ 798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4" h="1075">
                  <a:moveTo>
                    <a:pt x="537" y="0"/>
                  </a:moveTo>
                  <a:cubicBezTo>
                    <a:pt x="241" y="0"/>
                    <a:pt x="0" y="241"/>
                    <a:pt x="0" y="538"/>
                  </a:cubicBezTo>
                  <a:cubicBezTo>
                    <a:pt x="0" y="834"/>
                    <a:pt x="241" y="1075"/>
                    <a:pt x="537" y="1075"/>
                  </a:cubicBezTo>
                  <a:cubicBezTo>
                    <a:pt x="833" y="1075"/>
                    <a:pt x="1074" y="834"/>
                    <a:pt x="1074" y="538"/>
                  </a:cubicBezTo>
                  <a:cubicBezTo>
                    <a:pt x="1074" y="241"/>
                    <a:pt x="833" y="0"/>
                    <a:pt x="537" y="0"/>
                  </a:cubicBezTo>
                  <a:close/>
                  <a:moveTo>
                    <a:pt x="537" y="798"/>
                  </a:moveTo>
                  <a:cubicBezTo>
                    <a:pt x="393" y="798"/>
                    <a:pt x="277" y="682"/>
                    <a:pt x="277" y="538"/>
                  </a:cubicBezTo>
                  <a:cubicBezTo>
                    <a:pt x="277" y="394"/>
                    <a:pt x="393" y="277"/>
                    <a:pt x="537" y="277"/>
                  </a:cubicBezTo>
                  <a:cubicBezTo>
                    <a:pt x="681" y="277"/>
                    <a:pt x="798" y="394"/>
                    <a:pt x="798" y="538"/>
                  </a:cubicBezTo>
                  <a:cubicBezTo>
                    <a:pt x="798" y="682"/>
                    <a:pt x="681" y="798"/>
                    <a:pt x="537" y="798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" name="Freeform 19"/>
            <p:cNvSpPr>
              <a:spLocks noEditPoints="1"/>
            </p:cNvSpPr>
            <p:nvPr/>
          </p:nvSpPr>
          <p:spPr bwMode="auto">
            <a:xfrm>
              <a:off x="6664311" y="2993256"/>
              <a:ext cx="171272" cy="165433"/>
            </a:xfrm>
            <a:custGeom>
              <a:avLst/>
              <a:gdLst>
                <a:gd name="T0" fmla="*/ 389 w 777"/>
                <a:gd name="T1" fmla="*/ 0 h 752"/>
                <a:gd name="T2" fmla="*/ 273 w 777"/>
                <a:gd name="T3" fmla="*/ 18 h 752"/>
                <a:gd name="T4" fmla="*/ 54 w 777"/>
                <a:gd name="T5" fmla="*/ 205 h 752"/>
                <a:gd name="T6" fmla="*/ 30 w 777"/>
                <a:gd name="T7" fmla="*/ 492 h 752"/>
                <a:gd name="T8" fmla="*/ 388 w 777"/>
                <a:gd name="T9" fmla="*/ 752 h 752"/>
                <a:gd name="T10" fmla="*/ 504 w 777"/>
                <a:gd name="T11" fmla="*/ 734 h 752"/>
                <a:gd name="T12" fmla="*/ 723 w 777"/>
                <a:gd name="T13" fmla="*/ 547 h 752"/>
                <a:gd name="T14" fmla="*/ 746 w 777"/>
                <a:gd name="T15" fmla="*/ 260 h 752"/>
                <a:gd name="T16" fmla="*/ 389 w 777"/>
                <a:gd name="T17" fmla="*/ 0 h 752"/>
                <a:gd name="T18" fmla="*/ 444 w 777"/>
                <a:gd name="T19" fmla="*/ 550 h 752"/>
                <a:gd name="T20" fmla="*/ 215 w 777"/>
                <a:gd name="T21" fmla="*/ 432 h 752"/>
                <a:gd name="T22" fmla="*/ 332 w 777"/>
                <a:gd name="T23" fmla="*/ 202 h 752"/>
                <a:gd name="T24" fmla="*/ 562 w 777"/>
                <a:gd name="T25" fmla="*/ 320 h 752"/>
                <a:gd name="T26" fmla="*/ 444 w 777"/>
                <a:gd name="T27" fmla="*/ 55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7" h="752">
                  <a:moveTo>
                    <a:pt x="389" y="0"/>
                  </a:moveTo>
                  <a:cubicBezTo>
                    <a:pt x="349" y="0"/>
                    <a:pt x="311" y="6"/>
                    <a:pt x="273" y="18"/>
                  </a:cubicBezTo>
                  <a:cubicBezTo>
                    <a:pt x="177" y="49"/>
                    <a:pt x="99" y="115"/>
                    <a:pt x="54" y="205"/>
                  </a:cubicBezTo>
                  <a:cubicBezTo>
                    <a:pt x="8" y="294"/>
                    <a:pt x="0" y="396"/>
                    <a:pt x="30" y="492"/>
                  </a:cubicBezTo>
                  <a:cubicBezTo>
                    <a:pt x="81" y="647"/>
                    <a:pt x="225" y="752"/>
                    <a:pt x="388" y="752"/>
                  </a:cubicBezTo>
                  <a:cubicBezTo>
                    <a:pt x="427" y="752"/>
                    <a:pt x="466" y="746"/>
                    <a:pt x="504" y="734"/>
                  </a:cubicBezTo>
                  <a:cubicBezTo>
                    <a:pt x="600" y="703"/>
                    <a:pt x="678" y="637"/>
                    <a:pt x="723" y="547"/>
                  </a:cubicBezTo>
                  <a:cubicBezTo>
                    <a:pt x="769" y="458"/>
                    <a:pt x="777" y="356"/>
                    <a:pt x="746" y="260"/>
                  </a:cubicBezTo>
                  <a:cubicBezTo>
                    <a:pt x="696" y="105"/>
                    <a:pt x="552" y="0"/>
                    <a:pt x="389" y="0"/>
                  </a:cubicBezTo>
                  <a:close/>
                  <a:moveTo>
                    <a:pt x="444" y="550"/>
                  </a:moveTo>
                  <a:cubicBezTo>
                    <a:pt x="349" y="580"/>
                    <a:pt x="246" y="528"/>
                    <a:pt x="215" y="432"/>
                  </a:cubicBezTo>
                  <a:cubicBezTo>
                    <a:pt x="184" y="336"/>
                    <a:pt x="237" y="233"/>
                    <a:pt x="332" y="202"/>
                  </a:cubicBezTo>
                  <a:cubicBezTo>
                    <a:pt x="428" y="172"/>
                    <a:pt x="531" y="224"/>
                    <a:pt x="562" y="320"/>
                  </a:cubicBezTo>
                  <a:cubicBezTo>
                    <a:pt x="593" y="416"/>
                    <a:pt x="540" y="519"/>
                    <a:pt x="444" y="55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8" name="Freeform 20"/>
            <p:cNvSpPr>
              <a:spLocks noEditPoints="1"/>
            </p:cNvSpPr>
            <p:nvPr/>
          </p:nvSpPr>
          <p:spPr bwMode="auto">
            <a:xfrm>
              <a:off x="6602030" y="2928056"/>
              <a:ext cx="294861" cy="294861"/>
            </a:xfrm>
            <a:custGeom>
              <a:avLst/>
              <a:gdLst>
                <a:gd name="T0" fmla="*/ 1287 w 1340"/>
                <a:gd name="T1" fmla="*/ 623 h 1339"/>
                <a:gd name="T2" fmla="*/ 1122 w 1340"/>
                <a:gd name="T3" fmla="*/ 537 h 1339"/>
                <a:gd name="T4" fmla="*/ 1202 w 1340"/>
                <a:gd name="T5" fmla="*/ 351 h 1339"/>
                <a:gd name="T6" fmla="*/ 1135 w 1340"/>
                <a:gd name="T7" fmla="*/ 201 h 1339"/>
                <a:gd name="T8" fmla="*/ 1004 w 1340"/>
                <a:gd name="T9" fmla="*/ 234 h 1339"/>
                <a:gd name="T10" fmla="*/ 844 w 1340"/>
                <a:gd name="T11" fmla="*/ 207 h 1339"/>
                <a:gd name="T12" fmla="*/ 714 w 1340"/>
                <a:gd name="T13" fmla="*/ 8 h 1339"/>
                <a:gd name="T14" fmla="*/ 564 w 1340"/>
                <a:gd name="T15" fmla="*/ 221 h 1339"/>
                <a:gd name="T16" fmla="*/ 523 w 1340"/>
                <a:gd name="T17" fmla="*/ 234 h 1339"/>
                <a:gd name="T18" fmla="*/ 355 w 1340"/>
                <a:gd name="T19" fmla="*/ 142 h 1339"/>
                <a:gd name="T20" fmla="*/ 202 w 1340"/>
                <a:gd name="T21" fmla="*/ 273 h 1339"/>
                <a:gd name="T22" fmla="*/ 255 w 1340"/>
                <a:gd name="T23" fmla="*/ 462 h 1339"/>
                <a:gd name="T24" fmla="*/ 76 w 1340"/>
                <a:gd name="T25" fmla="*/ 523 h 1339"/>
                <a:gd name="T26" fmla="*/ 11 w 1340"/>
                <a:gd name="T27" fmla="*/ 666 h 1339"/>
                <a:gd name="T28" fmla="*/ 170 w 1340"/>
                <a:gd name="T29" fmla="*/ 763 h 1339"/>
                <a:gd name="T30" fmla="*/ 207 w 1340"/>
                <a:gd name="T31" fmla="*/ 899 h 1339"/>
                <a:gd name="T32" fmla="*/ 138 w 1340"/>
                <a:gd name="T33" fmla="*/ 1067 h 1339"/>
                <a:gd name="T34" fmla="*/ 275 w 1340"/>
                <a:gd name="T35" fmla="*/ 1144 h 1339"/>
                <a:gd name="T36" fmla="*/ 460 w 1340"/>
                <a:gd name="T37" fmla="*/ 1091 h 1339"/>
                <a:gd name="T38" fmla="*/ 524 w 1340"/>
                <a:gd name="T39" fmla="*/ 1272 h 1339"/>
                <a:gd name="T40" fmla="*/ 669 w 1340"/>
                <a:gd name="T41" fmla="*/ 1334 h 1339"/>
                <a:gd name="T42" fmla="*/ 770 w 1340"/>
                <a:gd name="T43" fmla="*/ 1155 h 1339"/>
                <a:gd name="T44" fmla="*/ 809 w 1340"/>
                <a:gd name="T45" fmla="*/ 1118 h 1339"/>
                <a:gd name="T46" fmla="*/ 854 w 1340"/>
                <a:gd name="T47" fmla="*/ 1103 h 1339"/>
                <a:gd name="T48" fmla="*/ 994 w 1340"/>
                <a:gd name="T49" fmla="*/ 1205 h 1339"/>
                <a:gd name="T50" fmla="*/ 1115 w 1340"/>
                <a:gd name="T51" fmla="*/ 1171 h 1339"/>
                <a:gd name="T52" fmla="*/ 1093 w 1340"/>
                <a:gd name="T53" fmla="*/ 974 h 1339"/>
                <a:gd name="T54" fmla="*/ 1151 w 1340"/>
                <a:gd name="T55" fmla="*/ 844 h 1339"/>
                <a:gd name="T56" fmla="*/ 1324 w 1340"/>
                <a:gd name="T57" fmla="*/ 782 h 1339"/>
                <a:gd name="T58" fmla="*/ 1043 w 1340"/>
                <a:gd name="T59" fmla="*/ 863 h 1339"/>
                <a:gd name="T60" fmla="*/ 672 w 1340"/>
                <a:gd name="T61" fmla="*/ 1090 h 1339"/>
                <a:gd name="T62" fmla="*/ 301 w 1340"/>
                <a:gd name="T63" fmla="*/ 483 h 1339"/>
                <a:gd name="T64" fmla="*/ 673 w 1340"/>
                <a:gd name="T65" fmla="*/ 256 h 1339"/>
                <a:gd name="T66" fmla="*/ 1043 w 1340"/>
                <a:gd name="T67" fmla="*/ 863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40" h="1339">
                  <a:moveTo>
                    <a:pt x="1337" y="680"/>
                  </a:moveTo>
                  <a:cubicBezTo>
                    <a:pt x="1329" y="631"/>
                    <a:pt x="1287" y="623"/>
                    <a:pt x="1287" y="623"/>
                  </a:cubicBezTo>
                  <a:cubicBezTo>
                    <a:pt x="1287" y="623"/>
                    <a:pt x="1207" y="594"/>
                    <a:pt x="1182" y="584"/>
                  </a:cubicBezTo>
                  <a:cubicBezTo>
                    <a:pt x="1130" y="570"/>
                    <a:pt x="1136" y="561"/>
                    <a:pt x="1122" y="537"/>
                  </a:cubicBezTo>
                  <a:cubicBezTo>
                    <a:pt x="1098" y="477"/>
                    <a:pt x="1133" y="452"/>
                    <a:pt x="1133" y="452"/>
                  </a:cubicBezTo>
                  <a:cubicBezTo>
                    <a:pt x="1133" y="452"/>
                    <a:pt x="1192" y="369"/>
                    <a:pt x="1202" y="351"/>
                  </a:cubicBezTo>
                  <a:cubicBezTo>
                    <a:pt x="1226" y="315"/>
                    <a:pt x="1217" y="299"/>
                    <a:pt x="1205" y="281"/>
                  </a:cubicBezTo>
                  <a:cubicBezTo>
                    <a:pt x="1196" y="250"/>
                    <a:pt x="1162" y="219"/>
                    <a:pt x="1135" y="201"/>
                  </a:cubicBezTo>
                  <a:cubicBezTo>
                    <a:pt x="1109" y="175"/>
                    <a:pt x="1069" y="203"/>
                    <a:pt x="1069" y="203"/>
                  </a:cubicBezTo>
                  <a:cubicBezTo>
                    <a:pt x="1069" y="203"/>
                    <a:pt x="1044" y="214"/>
                    <a:pt x="1004" y="234"/>
                  </a:cubicBezTo>
                  <a:cubicBezTo>
                    <a:pt x="921" y="282"/>
                    <a:pt x="909" y="267"/>
                    <a:pt x="887" y="258"/>
                  </a:cubicBezTo>
                  <a:cubicBezTo>
                    <a:pt x="847" y="240"/>
                    <a:pt x="844" y="207"/>
                    <a:pt x="844" y="207"/>
                  </a:cubicBezTo>
                  <a:cubicBezTo>
                    <a:pt x="844" y="207"/>
                    <a:pt x="826" y="111"/>
                    <a:pt x="821" y="74"/>
                  </a:cubicBezTo>
                  <a:cubicBezTo>
                    <a:pt x="812" y="12"/>
                    <a:pt x="744" y="11"/>
                    <a:pt x="714" y="8"/>
                  </a:cubicBezTo>
                  <a:cubicBezTo>
                    <a:pt x="635" y="0"/>
                    <a:pt x="620" y="57"/>
                    <a:pt x="620" y="57"/>
                  </a:cubicBezTo>
                  <a:lnTo>
                    <a:pt x="564" y="221"/>
                  </a:lnTo>
                  <a:lnTo>
                    <a:pt x="535" y="230"/>
                  </a:lnTo>
                  <a:lnTo>
                    <a:pt x="523" y="234"/>
                  </a:lnTo>
                  <a:lnTo>
                    <a:pt x="496" y="242"/>
                  </a:lnTo>
                  <a:lnTo>
                    <a:pt x="355" y="142"/>
                  </a:lnTo>
                  <a:cubicBezTo>
                    <a:pt x="355" y="142"/>
                    <a:pt x="309" y="105"/>
                    <a:pt x="250" y="158"/>
                  </a:cubicBezTo>
                  <a:cubicBezTo>
                    <a:pt x="228" y="178"/>
                    <a:pt x="173" y="218"/>
                    <a:pt x="202" y="273"/>
                  </a:cubicBezTo>
                  <a:cubicBezTo>
                    <a:pt x="220" y="307"/>
                    <a:pt x="260" y="395"/>
                    <a:pt x="260" y="395"/>
                  </a:cubicBezTo>
                  <a:cubicBezTo>
                    <a:pt x="260" y="395"/>
                    <a:pt x="278" y="424"/>
                    <a:pt x="255" y="462"/>
                  </a:cubicBezTo>
                  <a:cubicBezTo>
                    <a:pt x="243" y="482"/>
                    <a:pt x="242" y="501"/>
                    <a:pt x="147" y="510"/>
                  </a:cubicBezTo>
                  <a:cubicBezTo>
                    <a:pt x="102" y="518"/>
                    <a:pt x="76" y="523"/>
                    <a:pt x="76" y="523"/>
                  </a:cubicBezTo>
                  <a:cubicBezTo>
                    <a:pt x="76" y="523"/>
                    <a:pt x="27" y="524"/>
                    <a:pt x="21" y="560"/>
                  </a:cubicBezTo>
                  <a:cubicBezTo>
                    <a:pt x="10" y="590"/>
                    <a:pt x="0" y="636"/>
                    <a:pt x="11" y="666"/>
                  </a:cubicBezTo>
                  <a:cubicBezTo>
                    <a:pt x="12" y="688"/>
                    <a:pt x="14" y="707"/>
                    <a:pt x="55" y="721"/>
                  </a:cubicBezTo>
                  <a:cubicBezTo>
                    <a:pt x="73" y="730"/>
                    <a:pt x="170" y="763"/>
                    <a:pt x="170" y="763"/>
                  </a:cubicBezTo>
                  <a:cubicBezTo>
                    <a:pt x="170" y="763"/>
                    <a:pt x="212" y="763"/>
                    <a:pt x="228" y="826"/>
                  </a:cubicBezTo>
                  <a:cubicBezTo>
                    <a:pt x="231" y="853"/>
                    <a:pt x="241" y="856"/>
                    <a:pt x="207" y="899"/>
                  </a:cubicBezTo>
                  <a:cubicBezTo>
                    <a:pt x="193" y="921"/>
                    <a:pt x="144" y="992"/>
                    <a:pt x="144" y="992"/>
                  </a:cubicBezTo>
                  <a:cubicBezTo>
                    <a:pt x="144" y="992"/>
                    <a:pt x="115" y="1022"/>
                    <a:pt x="138" y="1067"/>
                  </a:cubicBezTo>
                  <a:cubicBezTo>
                    <a:pt x="154" y="1095"/>
                    <a:pt x="178" y="1121"/>
                    <a:pt x="208" y="1142"/>
                  </a:cubicBezTo>
                  <a:cubicBezTo>
                    <a:pt x="227" y="1153"/>
                    <a:pt x="223" y="1165"/>
                    <a:pt x="275" y="1144"/>
                  </a:cubicBezTo>
                  <a:cubicBezTo>
                    <a:pt x="294" y="1137"/>
                    <a:pt x="384" y="1092"/>
                    <a:pt x="384" y="1092"/>
                  </a:cubicBezTo>
                  <a:cubicBezTo>
                    <a:pt x="384" y="1092"/>
                    <a:pt x="418" y="1061"/>
                    <a:pt x="460" y="1091"/>
                  </a:cubicBezTo>
                  <a:cubicBezTo>
                    <a:pt x="478" y="1103"/>
                    <a:pt x="498" y="1119"/>
                    <a:pt x="507" y="1163"/>
                  </a:cubicBezTo>
                  <a:cubicBezTo>
                    <a:pt x="510" y="1188"/>
                    <a:pt x="524" y="1272"/>
                    <a:pt x="524" y="1272"/>
                  </a:cubicBezTo>
                  <a:cubicBezTo>
                    <a:pt x="524" y="1272"/>
                    <a:pt x="513" y="1328"/>
                    <a:pt x="604" y="1336"/>
                  </a:cubicBezTo>
                  <a:cubicBezTo>
                    <a:pt x="628" y="1339"/>
                    <a:pt x="669" y="1334"/>
                    <a:pt x="669" y="1334"/>
                  </a:cubicBezTo>
                  <a:cubicBezTo>
                    <a:pt x="669" y="1334"/>
                    <a:pt x="704" y="1339"/>
                    <a:pt x="722" y="1292"/>
                  </a:cubicBezTo>
                  <a:cubicBezTo>
                    <a:pt x="728" y="1276"/>
                    <a:pt x="770" y="1155"/>
                    <a:pt x="770" y="1155"/>
                  </a:cubicBezTo>
                  <a:lnTo>
                    <a:pt x="776" y="1128"/>
                  </a:lnTo>
                  <a:lnTo>
                    <a:pt x="809" y="1118"/>
                  </a:lnTo>
                  <a:lnTo>
                    <a:pt x="824" y="1113"/>
                  </a:lnTo>
                  <a:lnTo>
                    <a:pt x="854" y="1103"/>
                  </a:lnTo>
                  <a:lnTo>
                    <a:pt x="875" y="1122"/>
                  </a:lnTo>
                  <a:cubicBezTo>
                    <a:pt x="875" y="1122"/>
                    <a:pt x="980" y="1195"/>
                    <a:pt x="994" y="1205"/>
                  </a:cubicBezTo>
                  <a:cubicBezTo>
                    <a:pt x="1036" y="1231"/>
                    <a:pt x="1062" y="1207"/>
                    <a:pt x="1062" y="1207"/>
                  </a:cubicBezTo>
                  <a:cubicBezTo>
                    <a:pt x="1062" y="1207"/>
                    <a:pt x="1098" y="1187"/>
                    <a:pt x="1115" y="1171"/>
                  </a:cubicBezTo>
                  <a:cubicBezTo>
                    <a:pt x="1184" y="1111"/>
                    <a:pt x="1144" y="1072"/>
                    <a:pt x="1144" y="1072"/>
                  </a:cubicBezTo>
                  <a:cubicBezTo>
                    <a:pt x="1144" y="1072"/>
                    <a:pt x="1105" y="995"/>
                    <a:pt x="1093" y="974"/>
                  </a:cubicBezTo>
                  <a:cubicBezTo>
                    <a:pt x="1075" y="933"/>
                    <a:pt x="1081" y="908"/>
                    <a:pt x="1089" y="888"/>
                  </a:cubicBezTo>
                  <a:cubicBezTo>
                    <a:pt x="1106" y="839"/>
                    <a:pt x="1151" y="844"/>
                    <a:pt x="1151" y="844"/>
                  </a:cubicBezTo>
                  <a:cubicBezTo>
                    <a:pt x="1151" y="844"/>
                    <a:pt x="1250" y="828"/>
                    <a:pt x="1270" y="823"/>
                  </a:cubicBezTo>
                  <a:cubicBezTo>
                    <a:pt x="1325" y="810"/>
                    <a:pt x="1314" y="802"/>
                    <a:pt x="1324" y="782"/>
                  </a:cubicBezTo>
                  <a:cubicBezTo>
                    <a:pt x="1335" y="748"/>
                    <a:pt x="1340" y="713"/>
                    <a:pt x="1337" y="680"/>
                  </a:cubicBezTo>
                  <a:close/>
                  <a:moveTo>
                    <a:pt x="1043" y="863"/>
                  </a:moveTo>
                  <a:cubicBezTo>
                    <a:pt x="993" y="962"/>
                    <a:pt x="906" y="1035"/>
                    <a:pt x="800" y="1070"/>
                  </a:cubicBezTo>
                  <a:cubicBezTo>
                    <a:pt x="759" y="1083"/>
                    <a:pt x="716" y="1090"/>
                    <a:pt x="672" y="1090"/>
                  </a:cubicBezTo>
                  <a:cubicBezTo>
                    <a:pt x="491" y="1090"/>
                    <a:pt x="332" y="974"/>
                    <a:pt x="276" y="801"/>
                  </a:cubicBezTo>
                  <a:cubicBezTo>
                    <a:pt x="242" y="695"/>
                    <a:pt x="251" y="582"/>
                    <a:pt x="301" y="483"/>
                  </a:cubicBezTo>
                  <a:cubicBezTo>
                    <a:pt x="352" y="384"/>
                    <a:pt x="438" y="311"/>
                    <a:pt x="544" y="276"/>
                  </a:cubicBezTo>
                  <a:cubicBezTo>
                    <a:pt x="586" y="263"/>
                    <a:pt x="629" y="256"/>
                    <a:pt x="673" y="256"/>
                  </a:cubicBezTo>
                  <a:cubicBezTo>
                    <a:pt x="854" y="256"/>
                    <a:pt x="1013" y="372"/>
                    <a:pt x="1069" y="545"/>
                  </a:cubicBezTo>
                  <a:cubicBezTo>
                    <a:pt x="1103" y="651"/>
                    <a:pt x="1094" y="764"/>
                    <a:pt x="1043" y="863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xmlns="" val="11313819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83270"/>
            <a:ext cx="9144000" cy="2241086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180000" tIns="10800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r>
              <a:rPr lang="ko-KR" altLang="en-US" sz="5400" b="1" dirty="0">
                <a:solidFill>
                  <a:schemeClr val="bg1"/>
                </a:solidFill>
                <a:latin typeface="+mj-lt"/>
              </a:rPr>
              <a:t>질의 응답</a:t>
            </a:r>
            <a:endParaRPr lang="en-US" altLang="ko-KR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36"/>
          <p:cNvSpPr/>
          <p:nvPr/>
        </p:nvSpPr>
        <p:spPr>
          <a:xfrm rot="923091">
            <a:off x="5953260" y="4195324"/>
            <a:ext cx="1679306" cy="1679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</a:rPr>
              <a:t>?</a:t>
            </a:r>
            <a:endParaRPr lang="th-TH" sz="11500" dirty="0">
              <a:solidFill>
                <a:schemeClr val="accent4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6" name="Rectangle 37"/>
          <p:cNvSpPr/>
          <p:nvPr/>
        </p:nvSpPr>
        <p:spPr>
          <a:xfrm rot="20579617">
            <a:off x="5279087" y="1222838"/>
            <a:ext cx="1679306" cy="1679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?</a:t>
            </a:r>
            <a:endParaRPr lang="th-TH" sz="66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7" name="Rectangle 38"/>
          <p:cNvSpPr/>
          <p:nvPr/>
        </p:nvSpPr>
        <p:spPr>
          <a:xfrm rot="262117">
            <a:off x="1602572" y="2452534"/>
            <a:ext cx="1679306" cy="1679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</a:rPr>
              <a:t>?</a:t>
            </a:r>
            <a:endParaRPr lang="th-TH" sz="4800" dirty="0">
              <a:solidFill>
                <a:schemeClr val="accent3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8" name="Rectangle 40"/>
          <p:cNvSpPr/>
          <p:nvPr/>
        </p:nvSpPr>
        <p:spPr>
          <a:xfrm rot="793771">
            <a:off x="678394" y="855125"/>
            <a:ext cx="1679306" cy="1679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?</a:t>
            </a:r>
            <a:endParaRPr lang="th-TH" sz="11500" dirty="0">
              <a:solidFill>
                <a:schemeClr val="accent3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9" name="Rectangle 42"/>
          <p:cNvSpPr/>
          <p:nvPr/>
        </p:nvSpPr>
        <p:spPr>
          <a:xfrm rot="20988369">
            <a:off x="2090273" y="1338953"/>
            <a:ext cx="1679306" cy="1679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?</a:t>
            </a:r>
            <a:endParaRPr lang="th-TH" sz="8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3136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그룹 5"/>
          <p:cNvGrpSpPr/>
          <p:nvPr/>
        </p:nvGrpSpPr>
        <p:grpSpPr>
          <a:xfrm>
            <a:off x="5356521" y="3326567"/>
            <a:ext cx="1230195" cy="1361974"/>
            <a:chOff x="9032878" y="1003006"/>
            <a:chExt cx="1475608" cy="1406537"/>
          </a:xfrm>
        </p:grpSpPr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9243100" y="1003006"/>
              <a:ext cx="1265386" cy="1265387"/>
            </a:xfrm>
            <a:prstGeom prst="rect">
              <a:avLst/>
            </a:prstGeom>
          </p:spPr>
        </p:pic>
        <p:sp>
          <p:nvSpPr>
            <p:cNvPr id="130" name="직사각형 129"/>
            <p:cNvSpPr/>
            <p:nvPr/>
          </p:nvSpPr>
          <p:spPr>
            <a:xfrm>
              <a:off x="9032878" y="2091239"/>
              <a:ext cx="1157867" cy="318304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BFBDB074-4747-4F71-ACA0-55B30E389CD3}"/>
              </a:ext>
            </a:extLst>
          </p:cNvPr>
          <p:cNvSpPr txBox="1"/>
          <p:nvPr/>
        </p:nvSpPr>
        <p:spPr>
          <a:xfrm>
            <a:off x="418290" y="2655651"/>
            <a:ext cx="797668" cy="350196"/>
          </a:xfrm>
          <a:prstGeom prst="rect">
            <a:avLst/>
          </a:prstGeom>
          <a:noFill/>
        </p:spPr>
        <p:txBody>
          <a:bodyPr wrap="square" lIns="72000" tIns="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</a:pPr>
            <a:endParaRPr lang="ko-KR" altLang="en-US" sz="1100" b="1" dirty="0">
              <a:solidFill>
                <a:schemeClr val="accent1"/>
              </a:solidFill>
            </a:endParaRPr>
          </a:p>
        </p:txBody>
      </p:sp>
      <p:grpSp>
        <p:nvGrpSpPr>
          <p:cNvPr id="2" name="그룹 78">
            <a:extLst>
              <a:ext uri="{FF2B5EF4-FFF2-40B4-BE49-F238E27FC236}">
                <a16:creationId xmlns="" xmlns:a16="http://schemas.microsoft.com/office/drawing/2014/main" id="{F7F0C1BE-9742-429C-97DE-3183E5291448}"/>
              </a:ext>
            </a:extLst>
          </p:cNvPr>
          <p:cNvGrpSpPr/>
          <p:nvPr/>
        </p:nvGrpSpPr>
        <p:grpSpPr>
          <a:xfrm>
            <a:off x="316711" y="331702"/>
            <a:ext cx="8580641" cy="6122886"/>
            <a:chOff x="422281" y="403580"/>
            <a:chExt cx="11440855" cy="6112968"/>
          </a:xfrm>
        </p:grpSpPr>
        <p:sp>
          <p:nvSpPr>
            <p:cNvPr id="80" name="L 도형 79">
              <a:extLst>
                <a:ext uri="{FF2B5EF4-FFF2-40B4-BE49-F238E27FC236}">
                  <a16:creationId xmlns="" xmlns:a16="http://schemas.microsoft.com/office/drawing/2014/main" id="{1BE880A0-3861-4373-A9FE-C470FA3CCEC7}"/>
                </a:ext>
              </a:extLst>
            </p:cNvPr>
            <p:cNvSpPr/>
            <p:nvPr/>
          </p:nvSpPr>
          <p:spPr>
            <a:xfrm>
              <a:off x="422281" y="1670015"/>
              <a:ext cx="11440854" cy="4846533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 dirty="0"/>
            </a:p>
          </p:txBody>
        </p:sp>
        <p:sp>
          <p:nvSpPr>
            <p:cNvPr id="81" name="L 도형 80">
              <a:extLst>
                <a:ext uri="{FF2B5EF4-FFF2-40B4-BE49-F238E27FC236}">
                  <a16:creationId xmlns="" xmlns:a16="http://schemas.microsoft.com/office/drawing/2014/main" id="{9876B2CE-DA99-4A86-89CA-886987A769F8}"/>
                </a:ext>
              </a:extLst>
            </p:cNvPr>
            <p:cNvSpPr/>
            <p:nvPr/>
          </p:nvSpPr>
          <p:spPr>
            <a:xfrm rot="10800000">
              <a:off x="2392037" y="403580"/>
              <a:ext cx="9471099" cy="6112965"/>
            </a:xfrm>
            <a:prstGeom prst="corner">
              <a:avLst>
                <a:gd name="adj1" fmla="val 1463"/>
                <a:gd name="adj2" fmla="val 170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sp>
        <p:nvSpPr>
          <p:cNvPr id="82" name="Заголовок 1">
            <a:extLst>
              <a:ext uri="{FF2B5EF4-FFF2-40B4-BE49-F238E27FC236}">
                <a16:creationId xmlns="" xmlns:a16="http://schemas.microsoft.com/office/drawing/2014/main" id="{0278D2BF-FB18-4D80-AE6A-9F837361EC40}"/>
              </a:ext>
            </a:extLst>
          </p:cNvPr>
          <p:cNvSpPr txBox="1">
            <a:spLocks/>
          </p:cNvSpPr>
          <p:nvPr/>
        </p:nvSpPr>
        <p:spPr>
          <a:xfrm>
            <a:off x="141948" y="720704"/>
            <a:ext cx="2726090" cy="43374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spc="75" dirty="0">
                <a:solidFill>
                  <a:schemeClr val="bg2">
                    <a:lumMod val="25000"/>
                  </a:schemeClr>
                </a:solidFill>
                <a:latin typeface="+mj-ea"/>
                <a:cs typeface="Poppins SemiBold" panose="02000000000000000000" pitchFamily="2" charset="0"/>
              </a:rPr>
              <a:t>기능구성</a:t>
            </a:r>
            <a:endParaRPr lang="ru-RU" sz="3000" b="1" spc="75" dirty="0">
              <a:solidFill>
                <a:schemeClr val="bg2">
                  <a:lumMod val="25000"/>
                </a:schemeClr>
              </a:solidFill>
              <a:latin typeface="+mj-ea"/>
              <a:cs typeface="Poppins SemiBold" panose="02000000000000000000" pitchFamily="2" charset="0"/>
            </a:endParaRPr>
          </a:p>
        </p:txBody>
      </p:sp>
      <p:cxnSp>
        <p:nvCxnSpPr>
          <p:cNvPr id="83" name="Прямая соединительная линия 27">
            <a:extLst>
              <a:ext uri="{FF2B5EF4-FFF2-40B4-BE49-F238E27FC236}">
                <a16:creationId xmlns="" xmlns:a16="http://schemas.microsoft.com/office/drawing/2014/main" id="{6D9E94D4-F2DD-4EDC-87D1-5AE732B8999D}"/>
              </a:ext>
            </a:extLst>
          </p:cNvPr>
          <p:cNvCxnSpPr/>
          <p:nvPr/>
        </p:nvCxnSpPr>
        <p:spPr>
          <a:xfrm>
            <a:off x="316711" y="1161257"/>
            <a:ext cx="492933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Заголовок 1">
            <a:extLst>
              <a:ext uri="{FF2B5EF4-FFF2-40B4-BE49-F238E27FC236}">
                <a16:creationId xmlns="" xmlns:a16="http://schemas.microsoft.com/office/drawing/2014/main" id="{F96D90C7-1193-40AC-9D82-15C5C2DCF968}"/>
              </a:ext>
            </a:extLst>
          </p:cNvPr>
          <p:cNvSpPr txBox="1">
            <a:spLocks/>
          </p:cNvSpPr>
          <p:nvPr/>
        </p:nvSpPr>
        <p:spPr>
          <a:xfrm>
            <a:off x="230951" y="262073"/>
            <a:ext cx="934462" cy="388731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spc="100" dirty="0">
                <a:solidFill>
                  <a:srgbClr val="C00000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</a:t>
            </a:r>
            <a:endParaRPr lang="en-US" sz="1800" b="1" spc="100" dirty="0">
              <a:solidFill>
                <a:srgbClr val="C00000"/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87" name="Заголовок 1"/>
          <p:cNvSpPr txBox="1">
            <a:spLocks/>
          </p:cNvSpPr>
          <p:nvPr/>
        </p:nvSpPr>
        <p:spPr>
          <a:xfrm>
            <a:off x="1696453" y="1189751"/>
            <a:ext cx="5946607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JOGIYO </a:t>
            </a:r>
            <a:r>
              <a:rPr lang="ko-KR" altLang="en-US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기능 구성</a:t>
            </a:r>
            <a:r>
              <a:rPr lang="en-US" altLang="ko-KR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(</a:t>
            </a:r>
            <a:r>
              <a:rPr lang="ko-KR" altLang="en-US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고객</a:t>
            </a:r>
            <a:r>
              <a:rPr lang="en-US" altLang="ko-KR" sz="3200" b="1" spc="100" dirty="0">
                <a:solidFill>
                  <a:schemeClr val="accent2"/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)</a:t>
            </a:r>
            <a:endParaRPr lang="en-US" sz="3200" b="1" spc="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grpSp>
        <p:nvGrpSpPr>
          <p:cNvPr id="88" name="그룹 109"/>
          <p:cNvGrpSpPr/>
          <p:nvPr/>
        </p:nvGrpSpPr>
        <p:grpSpPr>
          <a:xfrm>
            <a:off x="580451" y="3222736"/>
            <a:ext cx="2246786" cy="3447266"/>
            <a:chOff x="-262472" y="3196602"/>
            <a:chExt cx="2995714" cy="3447266"/>
          </a:xfrm>
        </p:grpSpPr>
        <p:cxnSp>
          <p:nvCxnSpPr>
            <p:cNvPr id="89" name="Прямая соединительная линия 26"/>
            <p:cNvCxnSpPr/>
            <p:nvPr/>
          </p:nvCxnSpPr>
          <p:spPr>
            <a:xfrm>
              <a:off x="2126359" y="3196602"/>
              <a:ext cx="0" cy="22956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Текст 11"/>
            <p:cNvSpPr txBox="1">
              <a:spLocks/>
            </p:cNvSpPr>
            <p:nvPr/>
          </p:nvSpPr>
          <p:spPr>
            <a:xfrm>
              <a:off x="-262471" y="447424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지역별 검색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91" name="Текст 11"/>
            <p:cNvSpPr txBox="1">
              <a:spLocks/>
            </p:cNvSpPr>
            <p:nvPr/>
          </p:nvSpPr>
          <p:spPr>
            <a:xfrm>
              <a:off x="-262472" y="4957974"/>
              <a:ext cx="2995713" cy="168589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지역별로 음식점 검색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</p:grpSp>
      <p:grpSp>
        <p:nvGrpSpPr>
          <p:cNvPr id="92" name="그룹 124"/>
          <p:cNvGrpSpPr/>
          <p:nvPr/>
        </p:nvGrpSpPr>
        <p:grpSpPr>
          <a:xfrm>
            <a:off x="2009482" y="3196602"/>
            <a:ext cx="2246786" cy="3661398"/>
            <a:chOff x="-262472" y="3196602"/>
            <a:chExt cx="2995714" cy="3661398"/>
          </a:xfrm>
        </p:grpSpPr>
        <p:cxnSp>
          <p:nvCxnSpPr>
            <p:cNvPr id="93" name="Прямая соединительная линия 26"/>
            <p:cNvCxnSpPr/>
            <p:nvPr/>
          </p:nvCxnSpPr>
          <p:spPr>
            <a:xfrm>
              <a:off x="2126359" y="3196602"/>
              <a:ext cx="0" cy="22956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Текст 11"/>
            <p:cNvSpPr txBox="1">
              <a:spLocks/>
            </p:cNvSpPr>
            <p:nvPr/>
          </p:nvSpPr>
          <p:spPr>
            <a:xfrm>
              <a:off x="-262471" y="447424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카테고리별 검색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95" name="Текст 11"/>
            <p:cNvSpPr txBox="1">
              <a:spLocks/>
            </p:cNvSpPr>
            <p:nvPr/>
          </p:nvSpPr>
          <p:spPr>
            <a:xfrm>
              <a:off x="-262472" y="4957974"/>
              <a:ext cx="2995713" cy="190002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치킨</a:t>
              </a:r>
              <a:r>
                <a:rPr lang="en-US" altLang="ko-KR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,</a:t>
              </a: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피자 등 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카테고리 별 음식점 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검색기능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</p:grpSp>
      <p:grpSp>
        <p:nvGrpSpPr>
          <p:cNvPr id="96" name="그룹 139"/>
          <p:cNvGrpSpPr/>
          <p:nvPr/>
        </p:nvGrpSpPr>
        <p:grpSpPr>
          <a:xfrm>
            <a:off x="3457563" y="3196602"/>
            <a:ext cx="2246786" cy="3262071"/>
            <a:chOff x="-262472" y="3196602"/>
            <a:chExt cx="2995714" cy="3262071"/>
          </a:xfrm>
        </p:grpSpPr>
        <p:cxnSp>
          <p:nvCxnSpPr>
            <p:cNvPr id="97" name="Прямая соединительная линия 26"/>
            <p:cNvCxnSpPr/>
            <p:nvPr/>
          </p:nvCxnSpPr>
          <p:spPr>
            <a:xfrm>
              <a:off x="2126359" y="3196602"/>
              <a:ext cx="0" cy="22956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Текст 11"/>
            <p:cNvSpPr txBox="1">
              <a:spLocks/>
            </p:cNvSpPr>
            <p:nvPr/>
          </p:nvSpPr>
          <p:spPr>
            <a:xfrm>
              <a:off x="-262471" y="447424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메뉴보기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99" name="Текст 11"/>
            <p:cNvSpPr txBox="1">
              <a:spLocks/>
            </p:cNvSpPr>
            <p:nvPr/>
          </p:nvSpPr>
          <p:spPr>
            <a:xfrm>
              <a:off x="-262472" y="4957974"/>
              <a:ext cx="2995713" cy="1500699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ko-KR" altLang="en-US" sz="1100" kern="0" dirty="0" err="1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메인메뉴</a:t>
              </a:r>
              <a:r>
                <a:rPr lang="en-US" altLang="ko-KR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,</a:t>
              </a: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추가메뉴</a:t>
              </a:r>
              <a:r>
                <a:rPr lang="en-US" altLang="ko-KR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,</a:t>
              </a: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사이드메뉴</a:t>
              </a:r>
              <a:r>
                <a:rPr lang="en-US" altLang="ko-KR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,</a:t>
              </a: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주문</a:t>
              </a:r>
              <a:endPara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리뷰보기</a:t>
              </a:r>
              <a:endParaRPr lang="en-US" altLang="ko-KR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 smtClean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가게정보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</p:grpSp>
      <p:grpSp>
        <p:nvGrpSpPr>
          <p:cNvPr id="100" name="그룹 154"/>
          <p:cNvGrpSpPr/>
          <p:nvPr/>
        </p:nvGrpSpPr>
        <p:grpSpPr>
          <a:xfrm>
            <a:off x="4905644" y="3196602"/>
            <a:ext cx="2246786" cy="3875530"/>
            <a:chOff x="-262472" y="3196602"/>
            <a:chExt cx="2995714" cy="3875530"/>
          </a:xfrm>
        </p:grpSpPr>
        <p:cxnSp>
          <p:nvCxnSpPr>
            <p:cNvPr id="101" name="Прямая соединительная линия 26"/>
            <p:cNvCxnSpPr/>
            <p:nvPr/>
          </p:nvCxnSpPr>
          <p:spPr>
            <a:xfrm>
              <a:off x="2126359" y="3196602"/>
              <a:ext cx="0" cy="229565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Текст 11"/>
            <p:cNvSpPr txBox="1">
              <a:spLocks/>
            </p:cNvSpPr>
            <p:nvPr/>
          </p:nvSpPr>
          <p:spPr>
            <a:xfrm>
              <a:off x="-262471" y="4474243"/>
              <a:ext cx="2995713" cy="372484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800"/>
                </a:lnSpc>
              </a:pPr>
              <a:r>
                <a:rPr lang="ko-KR" altLang="en-US" sz="1200" b="1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리뷰작성</a:t>
              </a:r>
              <a:endParaRPr 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  <p:sp>
          <p:nvSpPr>
            <p:cNvPr id="112" name="Текст 11"/>
            <p:cNvSpPr txBox="1">
              <a:spLocks/>
            </p:cNvSpPr>
            <p:nvPr/>
          </p:nvSpPr>
          <p:spPr>
            <a:xfrm>
              <a:off x="-262472" y="4957974"/>
              <a:ext cx="2995713" cy="211415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50000"/>
                </a:lnSpc>
              </a:pPr>
              <a:r>
                <a:rPr lang="ko-KR" altLang="en-US" sz="1100" kern="0" dirty="0" err="1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클린리뷰</a:t>
              </a:r>
              <a:r>
                <a:rPr lang="en-US" altLang="ko-KR" sz="1100" kern="0" dirty="0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,</a:t>
              </a:r>
            </a:p>
            <a:p>
              <a:pPr algn="ctr">
                <a:lnSpc>
                  <a:spcPct val="50000"/>
                </a:lnSpc>
              </a:pPr>
              <a:r>
                <a:rPr lang="ko-KR" altLang="en-US" sz="1100" kern="0" dirty="0" err="1">
                  <a:solidFill>
                    <a:schemeClr val="bg2">
                      <a:lumMod val="25000"/>
                    </a:schemeClr>
                  </a:solidFill>
                  <a:latin typeface="+mn-ea"/>
                  <a:cs typeface="Poppins" panose="02000000000000000000" pitchFamily="2" charset="0"/>
                </a:rPr>
                <a:t>별점</a:t>
              </a:r>
              <a:endParaRPr lang="en-US" altLang="ko-KR" sz="1100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endParaRPr>
            </a:p>
          </p:txBody>
        </p:sp>
      </p:grpSp>
      <p:grpSp>
        <p:nvGrpSpPr>
          <p:cNvPr id="115" name="그룹 10"/>
          <p:cNvGrpSpPr/>
          <p:nvPr/>
        </p:nvGrpSpPr>
        <p:grpSpPr>
          <a:xfrm>
            <a:off x="1102850" y="3224112"/>
            <a:ext cx="1256798" cy="1391171"/>
            <a:chOff x="802464" y="-644212"/>
            <a:chExt cx="3429000" cy="3429000"/>
          </a:xfrm>
        </p:grpSpPr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02464" y="-644212"/>
              <a:ext cx="3429000" cy="3429000"/>
            </a:xfrm>
            <a:prstGeom prst="rect">
              <a:avLst/>
            </a:prstGeom>
          </p:spPr>
        </p:pic>
        <p:sp>
          <p:nvSpPr>
            <p:cNvPr id="125" name="직사각형 124"/>
            <p:cNvSpPr/>
            <p:nvPr/>
          </p:nvSpPr>
          <p:spPr>
            <a:xfrm>
              <a:off x="906317" y="2062651"/>
              <a:ext cx="1610647" cy="541826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1" name="Текст 11"/>
          <p:cNvSpPr txBox="1">
            <a:spLocks/>
          </p:cNvSpPr>
          <p:nvPr/>
        </p:nvSpPr>
        <p:spPr>
          <a:xfrm>
            <a:off x="6353727" y="4474243"/>
            <a:ext cx="2246785" cy="372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ko-KR" altLang="en-US" sz="1200" b="1" kern="0" dirty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마이페이지</a:t>
            </a:r>
            <a:endParaRPr lang="en-US" sz="1200" b="1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sp>
        <p:nvSpPr>
          <p:cNvPr id="132" name="Текст 11"/>
          <p:cNvSpPr txBox="1">
            <a:spLocks/>
          </p:cNvSpPr>
          <p:nvPr/>
        </p:nvSpPr>
        <p:spPr>
          <a:xfrm>
            <a:off x="6353726" y="4957974"/>
            <a:ext cx="2246785" cy="16858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주문목록확인</a:t>
            </a:r>
            <a:endParaRPr lang="en-US" altLang="ko-KR" sz="1100" kern="0" dirty="0" smtClean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  <a:p>
            <a:pPr algn="ctr">
              <a:lnSpc>
                <a:spcPct val="50000"/>
              </a:lnSpc>
            </a:pPr>
            <a:r>
              <a:rPr lang="ko-KR" altLang="en-US" sz="1100" kern="0" dirty="0" smtClean="0">
                <a:solidFill>
                  <a:schemeClr val="bg2">
                    <a:lumMod val="25000"/>
                  </a:schemeClr>
                </a:solidFill>
                <a:latin typeface="+mn-ea"/>
                <a:cs typeface="Poppins" panose="02000000000000000000" pitchFamily="2" charset="0"/>
              </a:rPr>
              <a:t>리뷰작성페이지 넘어가기</a:t>
            </a:r>
            <a:endParaRPr lang="en-US" altLang="ko-KR" sz="1100" kern="0" dirty="0">
              <a:solidFill>
                <a:schemeClr val="bg2">
                  <a:lumMod val="25000"/>
                </a:schemeClr>
              </a:solidFill>
              <a:latin typeface="+mn-ea"/>
              <a:cs typeface="Poppins" panose="02000000000000000000" pitchFamily="2" charset="0"/>
            </a:endParaRPr>
          </a:p>
        </p:txBody>
      </p:sp>
      <p:grpSp>
        <p:nvGrpSpPr>
          <p:cNvPr id="133" name="그룹 35"/>
          <p:cNvGrpSpPr/>
          <p:nvPr/>
        </p:nvGrpSpPr>
        <p:grpSpPr>
          <a:xfrm>
            <a:off x="4075852" y="3439674"/>
            <a:ext cx="750898" cy="890753"/>
            <a:chOff x="1410214" y="341152"/>
            <a:chExt cx="2513571" cy="2513571"/>
          </a:xfrm>
        </p:grpSpPr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410214" y="341152"/>
              <a:ext cx="2513571" cy="2513571"/>
            </a:xfrm>
            <a:prstGeom prst="rect">
              <a:avLst/>
            </a:prstGeom>
          </p:spPr>
        </p:pic>
        <p:sp>
          <p:nvSpPr>
            <p:cNvPr id="135" name="직사각형 134"/>
            <p:cNvSpPr/>
            <p:nvPr/>
          </p:nvSpPr>
          <p:spPr>
            <a:xfrm>
              <a:off x="1589083" y="2315168"/>
              <a:ext cx="1434407" cy="503499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6" name="Freeform 5">
            <a:extLst>
              <a:ext uri="{FF2B5EF4-FFF2-40B4-BE49-F238E27FC236}">
                <a16:creationId xmlns="" xmlns:a16="http://schemas.microsoft.com/office/drawing/2014/main" id="{D90C8DF9-F325-40B7-B5B1-1445253B4962}"/>
              </a:ext>
            </a:extLst>
          </p:cNvPr>
          <p:cNvSpPr>
            <a:spLocks noEditPoints="1"/>
          </p:cNvSpPr>
          <p:nvPr/>
        </p:nvSpPr>
        <p:spPr bwMode="auto">
          <a:xfrm>
            <a:off x="2734270" y="3552320"/>
            <a:ext cx="556006" cy="554794"/>
          </a:xfrm>
          <a:custGeom>
            <a:avLst/>
            <a:gdLst>
              <a:gd name="T0" fmla="*/ 1431 w 2022"/>
              <a:gd name="T1" fmla="*/ 1161 h 2023"/>
              <a:gd name="T2" fmla="*/ 1406 w 2022"/>
              <a:gd name="T3" fmla="*/ 1136 h 2023"/>
              <a:gd name="T4" fmla="*/ 1398 w 2022"/>
              <a:gd name="T5" fmla="*/ 1128 h 2023"/>
              <a:gd name="T6" fmla="*/ 1500 w 2022"/>
              <a:gd name="T7" fmla="*/ 750 h 2023"/>
              <a:gd name="T8" fmla="*/ 750 w 2022"/>
              <a:gd name="T9" fmla="*/ 0 h 2023"/>
              <a:gd name="T10" fmla="*/ 0 w 2022"/>
              <a:gd name="T11" fmla="*/ 750 h 2023"/>
              <a:gd name="T12" fmla="*/ 750 w 2022"/>
              <a:gd name="T13" fmla="*/ 1500 h 2023"/>
              <a:gd name="T14" fmla="*/ 1126 w 2022"/>
              <a:gd name="T15" fmla="*/ 1399 h 2023"/>
              <a:gd name="T16" fmla="*/ 1134 w 2022"/>
              <a:gd name="T17" fmla="*/ 1408 h 2023"/>
              <a:gd name="T18" fmla="*/ 1160 w 2022"/>
              <a:gd name="T19" fmla="*/ 1434 h 2023"/>
              <a:gd name="T20" fmla="*/ 1315 w 2022"/>
              <a:gd name="T21" fmla="*/ 1319 h 2023"/>
              <a:gd name="T22" fmla="*/ 1431 w 2022"/>
              <a:gd name="T23" fmla="*/ 1161 h 2023"/>
              <a:gd name="T24" fmla="*/ 749 w 2022"/>
              <a:gd name="T25" fmla="*/ 1274 h 2023"/>
              <a:gd name="T26" fmla="*/ 226 w 2022"/>
              <a:gd name="T27" fmla="*/ 750 h 2023"/>
              <a:gd name="T28" fmla="*/ 749 w 2022"/>
              <a:gd name="T29" fmla="*/ 226 h 2023"/>
              <a:gd name="T30" fmla="*/ 1273 w 2022"/>
              <a:gd name="T31" fmla="*/ 750 h 2023"/>
              <a:gd name="T32" fmla="*/ 749 w 2022"/>
              <a:gd name="T33" fmla="*/ 1274 h 2023"/>
              <a:gd name="T34" fmla="*/ 1940 w 2022"/>
              <a:gd name="T35" fmla="*/ 1670 h 2023"/>
              <a:gd name="T36" fmla="*/ 1482 w 2022"/>
              <a:gd name="T37" fmla="*/ 1212 h 2023"/>
              <a:gd name="T38" fmla="*/ 1362 w 2022"/>
              <a:gd name="T39" fmla="*/ 1368 h 2023"/>
              <a:gd name="T40" fmla="*/ 1211 w 2022"/>
              <a:gd name="T41" fmla="*/ 1486 h 2023"/>
              <a:gd name="T42" fmla="*/ 1667 w 2022"/>
              <a:gd name="T43" fmla="*/ 1941 h 2023"/>
              <a:gd name="T44" fmla="*/ 1802 w 2022"/>
              <a:gd name="T45" fmla="*/ 1801 h 2023"/>
              <a:gd name="T46" fmla="*/ 1940 w 2022"/>
              <a:gd name="T47" fmla="*/ 1670 h 2023"/>
              <a:gd name="T48" fmla="*/ 1989 w 2022"/>
              <a:gd name="T49" fmla="*/ 1736 h 2023"/>
              <a:gd name="T50" fmla="*/ 1869 w 2022"/>
              <a:gd name="T51" fmla="*/ 1876 h 2023"/>
              <a:gd name="T52" fmla="*/ 1736 w 2022"/>
              <a:gd name="T53" fmla="*/ 1992 h 2023"/>
              <a:gd name="T54" fmla="*/ 1950 w 2022"/>
              <a:gd name="T55" fmla="*/ 1952 h 2023"/>
              <a:gd name="T56" fmla="*/ 1989 w 2022"/>
              <a:gd name="T57" fmla="*/ 1736 h 2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22" h="2023">
                <a:moveTo>
                  <a:pt x="1431" y="1161"/>
                </a:moveTo>
                <a:lnTo>
                  <a:pt x="1406" y="1136"/>
                </a:lnTo>
                <a:cubicBezTo>
                  <a:pt x="1403" y="1133"/>
                  <a:pt x="1400" y="1131"/>
                  <a:pt x="1398" y="1128"/>
                </a:cubicBezTo>
                <a:cubicBezTo>
                  <a:pt x="1463" y="1017"/>
                  <a:pt x="1500" y="888"/>
                  <a:pt x="1500" y="750"/>
                </a:cubicBezTo>
                <a:cubicBezTo>
                  <a:pt x="1500" y="336"/>
                  <a:pt x="1164" y="0"/>
                  <a:pt x="750" y="0"/>
                </a:cubicBezTo>
                <a:cubicBezTo>
                  <a:pt x="336" y="0"/>
                  <a:pt x="0" y="336"/>
                  <a:pt x="0" y="750"/>
                </a:cubicBezTo>
                <a:cubicBezTo>
                  <a:pt x="0" y="1164"/>
                  <a:pt x="336" y="1500"/>
                  <a:pt x="750" y="1500"/>
                </a:cubicBezTo>
                <a:cubicBezTo>
                  <a:pt x="887" y="1500"/>
                  <a:pt x="1015" y="1463"/>
                  <a:pt x="1126" y="1399"/>
                </a:cubicBezTo>
                <a:cubicBezTo>
                  <a:pt x="1128" y="1402"/>
                  <a:pt x="1131" y="1405"/>
                  <a:pt x="1134" y="1408"/>
                </a:cubicBezTo>
                <a:lnTo>
                  <a:pt x="1160" y="1434"/>
                </a:lnTo>
                <a:cubicBezTo>
                  <a:pt x="1210" y="1404"/>
                  <a:pt x="1274" y="1360"/>
                  <a:pt x="1315" y="1319"/>
                </a:cubicBezTo>
                <a:cubicBezTo>
                  <a:pt x="1359" y="1276"/>
                  <a:pt x="1402" y="1209"/>
                  <a:pt x="1431" y="1161"/>
                </a:cubicBezTo>
                <a:close/>
                <a:moveTo>
                  <a:pt x="749" y="1274"/>
                </a:moveTo>
                <a:cubicBezTo>
                  <a:pt x="460" y="1274"/>
                  <a:pt x="226" y="1039"/>
                  <a:pt x="226" y="750"/>
                </a:cubicBezTo>
                <a:cubicBezTo>
                  <a:pt x="226" y="461"/>
                  <a:pt x="460" y="226"/>
                  <a:pt x="749" y="226"/>
                </a:cubicBezTo>
                <a:cubicBezTo>
                  <a:pt x="1039" y="226"/>
                  <a:pt x="1273" y="461"/>
                  <a:pt x="1273" y="750"/>
                </a:cubicBezTo>
                <a:cubicBezTo>
                  <a:pt x="1273" y="1039"/>
                  <a:pt x="1039" y="1274"/>
                  <a:pt x="749" y="1274"/>
                </a:cubicBezTo>
                <a:close/>
                <a:moveTo>
                  <a:pt x="1940" y="1670"/>
                </a:moveTo>
                <a:lnTo>
                  <a:pt x="1482" y="1212"/>
                </a:lnTo>
                <a:cubicBezTo>
                  <a:pt x="1463" y="1250"/>
                  <a:pt x="1428" y="1303"/>
                  <a:pt x="1362" y="1368"/>
                </a:cubicBezTo>
                <a:cubicBezTo>
                  <a:pt x="1300" y="1431"/>
                  <a:pt x="1249" y="1466"/>
                  <a:pt x="1211" y="1486"/>
                </a:cubicBezTo>
                <a:lnTo>
                  <a:pt x="1667" y="1941"/>
                </a:lnTo>
                <a:cubicBezTo>
                  <a:pt x="1707" y="1899"/>
                  <a:pt x="1760" y="1842"/>
                  <a:pt x="1802" y="1801"/>
                </a:cubicBezTo>
                <a:cubicBezTo>
                  <a:pt x="1845" y="1758"/>
                  <a:pt x="1901" y="1706"/>
                  <a:pt x="1940" y="1670"/>
                </a:cubicBezTo>
                <a:close/>
                <a:moveTo>
                  <a:pt x="1989" y="1736"/>
                </a:moveTo>
                <a:cubicBezTo>
                  <a:pt x="1966" y="1770"/>
                  <a:pt x="1929" y="1816"/>
                  <a:pt x="1869" y="1876"/>
                </a:cubicBezTo>
                <a:cubicBezTo>
                  <a:pt x="1813" y="1932"/>
                  <a:pt x="1769" y="1968"/>
                  <a:pt x="1736" y="1992"/>
                </a:cubicBezTo>
                <a:cubicBezTo>
                  <a:pt x="1807" y="2023"/>
                  <a:pt x="1892" y="2010"/>
                  <a:pt x="1950" y="1952"/>
                </a:cubicBezTo>
                <a:cubicBezTo>
                  <a:pt x="2009" y="1894"/>
                  <a:pt x="2022" y="1807"/>
                  <a:pt x="1989" y="173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grpSp>
        <p:nvGrpSpPr>
          <p:cNvPr id="137" name="Group 20">
            <a:extLst>
              <a:ext uri="{FF2B5EF4-FFF2-40B4-BE49-F238E27FC236}">
                <a16:creationId xmlns="" xmlns:a16="http://schemas.microsoft.com/office/drawing/2014/main" id="{59B2B07B-42F4-4F5B-965D-FAC1C7BD2F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53738" y="3509711"/>
            <a:ext cx="618918" cy="647849"/>
            <a:chOff x="-904" y="1959"/>
            <a:chExt cx="599" cy="627"/>
          </a:xfrm>
          <a:solidFill>
            <a:schemeClr val="bg2">
              <a:lumMod val="25000"/>
            </a:schemeClr>
          </a:solidFill>
        </p:grpSpPr>
        <p:sp>
          <p:nvSpPr>
            <p:cNvPr id="138" name="Freeform 21">
              <a:extLst>
                <a:ext uri="{FF2B5EF4-FFF2-40B4-BE49-F238E27FC236}">
                  <a16:creationId xmlns="" xmlns:a16="http://schemas.microsoft.com/office/drawing/2014/main" id="{FEC648C8-DBF5-420D-8C7D-341F1BD79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-806" y="1959"/>
              <a:ext cx="501" cy="514"/>
            </a:xfrm>
            <a:custGeom>
              <a:avLst/>
              <a:gdLst>
                <a:gd name="T0" fmla="*/ 2206 w 2206"/>
                <a:gd name="T1" fmla="*/ 0 h 2269"/>
                <a:gd name="T2" fmla="*/ 750 w 2206"/>
                <a:gd name="T3" fmla="*/ 1771 h 2269"/>
                <a:gd name="T4" fmla="*/ 347 w 2206"/>
                <a:gd name="T5" fmla="*/ 1122 h 2269"/>
                <a:gd name="T6" fmla="*/ 0 w 2206"/>
                <a:gd name="T7" fmla="*/ 1330 h 2269"/>
                <a:gd name="T8" fmla="*/ 611 w 2206"/>
                <a:gd name="T9" fmla="*/ 2269 h 2269"/>
                <a:gd name="T10" fmla="*/ 882 w 2206"/>
                <a:gd name="T11" fmla="*/ 2269 h 2269"/>
                <a:gd name="T12" fmla="*/ 2206 w 2206"/>
                <a:gd name="T13" fmla="*/ 630 h 2269"/>
                <a:gd name="T14" fmla="*/ 2206 w 2206"/>
                <a:gd name="T15" fmla="*/ 0 h 2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6" h="2269">
                  <a:moveTo>
                    <a:pt x="2206" y="0"/>
                  </a:moveTo>
                  <a:cubicBezTo>
                    <a:pt x="1890" y="120"/>
                    <a:pt x="750" y="1771"/>
                    <a:pt x="750" y="1771"/>
                  </a:cubicBezTo>
                  <a:lnTo>
                    <a:pt x="347" y="1122"/>
                  </a:lnTo>
                  <a:lnTo>
                    <a:pt x="0" y="1330"/>
                  </a:lnTo>
                  <a:lnTo>
                    <a:pt x="611" y="2269"/>
                  </a:lnTo>
                  <a:lnTo>
                    <a:pt x="882" y="2269"/>
                  </a:lnTo>
                  <a:cubicBezTo>
                    <a:pt x="882" y="2269"/>
                    <a:pt x="1810" y="955"/>
                    <a:pt x="2206" y="630"/>
                  </a:cubicBezTo>
                  <a:lnTo>
                    <a:pt x="2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139" name="Freeform 22">
              <a:extLst>
                <a:ext uri="{FF2B5EF4-FFF2-40B4-BE49-F238E27FC236}">
                  <a16:creationId xmlns="" xmlns:a16="http://schemas.microsoft.com/office/drawing/2014/main" id="{AE32B658-7815-48CD-B75D-123217257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904" y="2052"/>
              <a:ext cx="534" cy="534"/>
            </a:xfrm>
            <a:custGeom>
              <a:avLst/>
              <a:gdLst>
                <a:gd name="T0" fmla="*/ 159 w 2352"/>
                <a:gd name="T1" fmla="*/ 1914 h 2352"/>
                <a:gd name="T2" fmla="*/ 435 w 2352"/>
                <a:gd name="T3" fmla="*/ 2189 h 2352"/>
                <a:gd name="T4" fmla="*/ 1915 w 2352"/>
                <a:gd name="T5" fmla="*/ 2191 h 2352"/>
                <a:gd name="T6" fmla="*/ 2191 w 2352"/>
                <a:gd name="T7" fmla="*/ 1915 h 2352"/>
                <a:gd name="T8" fmla="*/ 2189 w 2352"/>
                <a:gd name="T9" fmla="*/ 1027 h 2352"/>
                <a:gd name="T10" fmla="*/ 2352 w 2352"/>
                <a:gd name="T11" fmla="*/ 1027 h 2352"/>
                <a:gd name="T12" fmla="*/ 2352 w 2352"/>
                <a:gd name="T13" fmla="*/ 1917 h 2352"/>
                <a:gd name="T14" fmla="*/ 1917 w 2352"/>
                <a:gd name="T15" fmla="*/ 2352 h 2352"/>
                <a:gd name="T16" fmla="*/ 417 w 2352"/>
                <a:gd name="T17" fmla="*/ 2350 h 2352"/>
                <a:gd name="T18" fmla="*/ 2 w 2352"/>
                <a:gd name="T19" fmla="*/ 1936 h 2352"/>
                <a:gd name="T20" fmla="*/ 0 w 2352"/>
                <a:gd name="T21" fmla="*/ 437 h 2352"/>
                <a:gd name="T22" fmla="*/ 435 w 2352"/>
                <a:gd name="T23" fmla="*/ 3 h 2352"/>
                <a:gd name="T24" fmla="*/ 1812 w 2352"/>
                <a:gd name="T25" fmla="*/ 0 h 2352"/>
                <a:gd name="T26" fmla="*/ 1812 w 2352"/>
                <a:gd name="T27" fmla="*/ 164 h 2352"/>
                <a:gd name="T28" fmla="*/ 437 w 2352"/>
                <a:gd name="T29" fmla="*/ 163 h 2352"/>
                <a:gd name="T30" fmla="*/ 161 w 2352"/>
                <a:gd name="T31" fmla="*/ 439 h 2352"/>
                <a:gd name="T32" fmla="*/ 159 w 2352"/>
                <a:gd name="T33" fmla="*/ 1914 h 2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52" h="2352">
                  <a:moveTo>
                    <a:pt x="159" y="1914"/>
                  </a:moveTo>
                  <a:cubicBezTo>
                    <a:pt x="159" y="2066"/>
                    <a:pt x="282" y="2189"/>
                    <a:pt x="435" y="2189"/>
                  </a:cubicBezTo>
                  <a:lnTo>
                    <a:pt x="1915" y="2191"/>
                  </a:lnTo>
                  <a:cubicBezTo>
                    <a:pt x="2068" y="2191"/>
                    <a:pt x="2191" y="2068"/>
                    <a:pt x="2191" y="1915"/>
                  </a:cubicBezTo>
                  <a:lnTo>
                    <a:pt x="2189" y="1027"/>
                  </a:lnTo>
                  <a:lnTo>
                    <a:pt x="2352" y="1027"/>
                  </a:lnTo>
                  <a:lnTo>
                    <a:pt x="2352" y="1917"/>
                  </a:lnTo>
                  <a:cubicBezTo>
                    <a:pt x="2352" y="2157"/>
                    <a:pt x="2157" y="2352"/>
                    <a:pt x="1917" y="2352"/>
                  </a:cubicBezTo>
                  <a:lnTo>
                    <a:pt x="417" y="2350"/>
                  </a:lnTo>
                  <a:cubicBezTo>
                    <a:pt x="188" y="2350"/>
                    <a:pt x="2" y="2164"/>
                    <a:pt x="2" y="1936"/>
                  </a:cubicBezTo>
                  <a:lnTo>
                    <a:pt x="0" y="437"/>
                  </a:lnTo>
                  <a:cubicBezTo>
                    <a:pt x="0" y="197"/>
                    <a:pt x="195" y="3"/>
                    <a:pt x="435" y="3"/>
                  </a:cubicBezTo>
                  <a:lnTo>
                    <a:pt x="1812" y="0"/>
                  </a:lnTo>
                  <a:lnTo>
                    <a:pt x="1812" y="164"/>
                  </a:lnTo>
                  <a:lnTo>
                    <a:pt x="437" y="163"/>
                  </a:lnTo>
                  <a:cubicBezTo>
                    <a:pt x="285" y="163"/>
                    <a:pt x="161" y="287"/>
                    <a:pt x="161" y="439"/>
                  </a:cubicBezTo>
                  <a:lnTo>
                    <a:pt x="159" y="191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3477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ew New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4A63"/>
      </a:accent1>
      <a:accent2>
        <a:srgbClr val="44749D"/>
      </a:accent2>
      <a:accent3>
        <a:srgbClr val="71634A"/>
      </a:accent3>
      <a:accent4>
        <a:srgbClr val="A49375"/>
      </a:accent4>
      <a:accent5>
        <a:srgbClr val="464238"/>
      </a:accent5>
      <a:accent6>
        <a:srgbClr val="172735"/>
      </a:accent6>
      <a:hlink>
        <a:srgbClr val="0563C1"/>
      </a:hlink>
      <a:folHlink>
        <a:srgbClr val="954F72"/>
      </a:folHlink>
    </a:clrScheme>
    <a:fontScheme name="Blue business">
      <a:majorFont>
        <a:latin typeface="Bree Serif"/>
        <a:ea typeface=""/>
        <a:cs typeface="Angsana New"/>
      </a:majorFont>
      <a:minorFont>
        <a:latin typeface="Montserrat"/>
        <a:ea typeface=""/>
        <a:cs typeface="Cordia New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72000" tIns="0" rtlCol="0" anchor="t">
        <a:noAutofit/>
      </a:bodyPr>
      <a:lstStyle>
        <a:defPPr>
          <a:lnSpc>
            <a:spcPct val="90000"/>
          </a:lnSpc>
          <a:spcBef>
            <a:spcPts val="300"/>
          </a:spcBef>
          <a:defRPr sz="1100" b="1" dirty="0" smtClean="0">
            <a:solidFill>
              <a:schemeClr val="accent1"/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3606</TotalTime>
  <Words>1785</Words>
  <Application>Microsoft Office PowerPoint</Application>
  <PresentationFormat>화면 슬라이드 쇼(4:3)</PresentationFormat>
  <Paragraphs>477</Paragraphs>
  <Slides>84</Slides>
  <Notes>80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5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user</cp:lastModifiedBy>
  <cp:revision>426</cp:revision>
  <dcterms:created xsi:type="dcterms:W3CDTF">2015-01-06T14:15:51Z</dcterms:created>
  <dcterms:modified xsi:type="dcterms:W3CDTF">2018-10-11T04:08:06Z</dcterms:modified>
</cp:coreProperties>
</file>